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69" r:id="rId8"/>
    <p:sldId id="270" r:id="rId9"/>
    <p:sldId id="273" r:id="rId10"/>
    <p:sldId id="274" r:id="rId11"/>
    <p:sldId id="275" r:id="rId12"/>
    <p:sldId id="272" r:id="rId13"/>
    <p:sldId id="262" r:id="rId14"/>
    <p:sldId id="283" r:id="rId15"/>
    <p:sldId id="276" r:id="rId16"/>
    <p:sldId id="277" r:id="rId17"/>
    <p:sldId id="278" r:id="rId18"/>
    <p:sldId id="279" r:id="rId19"/>
    <p:sldId id="280" r:id="rId20"/>
    <p:sldId id="266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Tirupapuliyur Srikanth" userId="S::tirupapuliyursrika.a@northeastern.edu::3437529e-ebfe-497d-b8d5-288042ca982c" providerId="AD" clId="Web-{CB3245BF-ABEB-AD8A-B893-A61FD6D7238B}"/>
    <pc:docChg chg="modSld">
      <pc:chgData name="Akash Tirupapuliyur Srikanth" userId="S::tirupapuliyursrika.a@northeastern.edu::3437529e-ebfe-497d-b8d5-288042ca982c" providerId="AD" clId="Web-{CB3245BF-ABEB-AD8A-B893-A61FD6D7238B}" dt="2023-12-09T01:07:28.310" v="8" actId="20577"/>
      <pc:docMkLst>
        <pc:docMk/>
      </pc:docMkLst>
      <pc:sldChg chg="modSp">
        <pc:chgData name="Akash Tirupapuliyur Srikanth" userId="S::tirupapuliyursrika.a@northeastern.edu::3437529e-ebfe-497d-b8d5-288042ca982c" providerId="AD" clId="Web-{CB3245BF-ABEB-AD8A-B893-A61FD6D7238B}" dt="2023-12-09T01:07:28.310" v="8" actId="20577"/>
        <pc:sldMkLst>
          <pc:docMk/>
          <pc:sldMk cId="1652133998" sldId="256"/>
        </pc:sldMkLst>
        <pc:spChg chg="mod">
          <ac:chgData name="Akash Tirupapuliyur Srikanth" userId="S::tirupapuliyursrika.a@northeastern.edu::3437529e-ebfe-497d-b8d5-288042ca982c" providerId="AD" clId="Web-{CB3245BF-ABEB-AD8A-B893-A61FD6D7238B}" dt="2023-12-09T01:07:28.310" v="8" actId="20577"/>
          <ac:spMkLst>
            <pc:docMk/>
            <pc:sldMk cId="1652133998" sldId="256"/>
            <ac:spMk id="7" creationId="{00000000-0000-0000-0000-000000000000}"/>
          </ac:spMkLst>
        </pc:spChg>
      </pc:sldChg>
    </pc:docChg>
  </pc:docChgLst>
  <pc:docChgLst>
    <pc:chgData name="Aayush Amit Patil" userId="S::patil.aayu@northeastern.edu::d711850c-43c2-4d59-8dd5-9ea3c24cff2c" providerId="AD" clId="Web-{53E0CA13-84FB-EFC8-7C1F-8038021C29A7}"/>
    <pc:docChg chg="addSld modSld sldOrd">
      <pc:chgData name="Aayush Amit Patil" userId="S::patil.aayu@northeastern.edu::d711850c-43c2-4d59-8dd5-9ea3c24cff2c" providerId="AD" clId="Web-{53E0CA13-84FB-EFC8-7C1F-8038021C29A7}" dt="2023-12-11T21:32:16.866" v="96" actId="14100"/>
      <pc:docMkLst>
        <pc:docMk/>
      </pc:docMkLst>
      <pc:sldChg chg="ord">
        <pc:chgData name="Aayush Amit Patil" userId="S::patil.aayu@northeastern.edu::d711850c-43c2-4d59-8dd5-9ea3c24cff2c" providerId="AD" clId="Web-{53E0CA13-84FB-EFC8-7C1F-8038021C29A7}" dt="2023-12-11T21:22:34.082" v="12"/>
        <pc:sldMkLst>
          <pc:docMk/>
          <pc:sldMk cId="2224495804" sldId="262"/>
        </pc:sldMkLst>
      </pc:sldChg>
      <pc:sldChg chg="modSp">
        <pc:chgData name="Aayush Amit Patil" userId="S::patil.aayu@northeastern.edu::d711850c-43c2-4d59-8dd5-9ea3c24cff2c" providerId="AD" clId="Web-{53E0CA13-84FB-EFC8-7C1F-8038021C29A7}" dt="2023-12-11T21:18:39.121" v="2" actId="14100"/>
        <pc:sldMkLst>
          <pc:docMk/>
          <pc:sldMk cId="1639041064" sldId="273"/>
        </pc:sldMkLst>
        <pc:picChg chg="mod">
          <ac:chgData name="Aayush Amit Patil" userId="S::patil.aayu@northeastern.edu::d711850c-43c2-4d59-8dd5-9ea3c24cff2c" providerId="AD" clId="Web-{53E0CA13-84FB-EFC8-7C1F-8038021C29A7}" dt="2023-12-11T21:18:39.121" v="2" actId="14100"/>
          <ac:picMkLst>
            <pc:docMk/>
            <pc:sldMk cId="1639041064" sldId="273"/>
            <ac:picMk id="8" creationId="{73C36DFA-7BA2-B569-1B13-5D582FE9C52F}"/>
          </ac:picMkLst>
        </pc:picChg>
      </pc:sldChg>
      <pc:sldChg chg="modSp">
        <pc:chgData name="Aayush Amit Patil" userId="S::patil.aayu@northeastern.edu::d711850c-43c2-4d59-8dd5-9ea3c24cff2c" providerId="AD" clId="Web-{53E0CA13-84FB-EFC8-7C1F-8038021C29A7}" dt="2023-12-11T21:22:04.471" v="11" actId="14100"/>
        <pc:sldMkLst>
          <pc:docMk/>
          <pc:sldMk cId="3663825713" sldId="275"/>
        </pc:sldMkLst>
        <pc:picChg chg="mod">
          <ac:chgData name="Aayush Amit Patil" userId="S::patil.aayu@northeastern.edu::d711850c-43c2-4d59-8dd5-9ea3c24cff2c" providerId="AD" clId="Web-{53E0CA13-84FB-EFC8-7C1F-8038021C29A7}" dt="2023-12-11T21:22:04.471" v="11" actId="14100"/>
          <ac:picMkLst>
            <pc:docMk/>
            <pc:sldMk cId="3663825713" sldId="275"/>
            <ac:picMk id="7" creationId="{B6AE43A2-750F-620E-053A-9F3EC3123773}"/>
          </ac:picMkLst>
        </pc:picChg>
        <pc:picChg chg="mod">
          <ac:chgData name="Aayush Amit Patil" userId="S::patil.aayu@northeastern.edu::d711850c-43c2-4d59-8dd5-9ea3c24cff2c" providerId="AD" clId="Web-{53E0CA13-84FB-EFC8-7C1F-8038021C29A7}" dt="2023-12-11T21:21:38.830" v="7" actId="14100"/>
          <ac:picMkLst>
            <pc:docMk/>
            <pc:sldMk cId="3663825713" sldId="275"/>
            <ac:picMk id="8" creationId="{73C36DFA-7BA2-B569-1B13-5D582FE9C52F}"/>
          </ac:picMkLst>
        </pc:picChg>
      </pc:sldChg>
      <pc:sldChg chg="modSp">
        <pc:chgData name="Aayush Amit Patil" userId="S::patil.aayu@northeastern.edu::d711850c-43c2-4d59-8dd5-9ea3c24cff2c" providerId="AD" clId="Web-{53E0CA13-84FB-EFC8-7C1F-8038021C29A7}" dt="2023-12-11T21:31:59.490" v="94" actId="14100"/>
        <pc:sldMkLst>
          <pc:docMk/>
          <pc:sldMk cId="2990770362" sldId="276"/>
        </pc:sldMkLst>
        <pc:picChg chg="mod">
          <ac:chgData name="Aayush Amit Patil" userId="S::patil.aayu@northeastern.edu::d711850c-43c2-4d59-8dd5-9ea3c24cff2c" providerId="AD" clId="Web-{53E0CA13-84FB-EFC8-7C1F-8038021C29A7}" dt="2023-12-11T21:31:59.490" v="94" actId="14100"/>
          <ac:picMkLst>
            <pc:docMk/>
            <pc:sldMk cId="2990770362" sldId="276"/>
            <ac:picMk id="7" creationId="{B6AE43A2-750F-620E-053A-9F3EC3123773}"/>
          </ac:picMkLst>
        </pc:picChg>
      </pc:sldChg>
      <pc:sldChg chg="modSp">
        <pc:chgData name="Aayush Amit Patil" userId="S::patil.aayu@northeastern.edu::d711850c-43c2-4d59-8dd5-9ea3c24cff2c" providerId="AD" clId="Web-{53E0CA13-84FB-EFC8-7C1F-8038021C29A7}" dt="2023-12-11T21:31:31.911" v="92" actId="14100"/>
        <pc:sldMkLst>
          <pc:docMk/>
          <pc:sldMk cId="3734786583" sldId="277"/>
        </pc:sldMkLst>
        <pc:picChg chg="mod">
          <ac:chgData name="Aayush Amit Patil" userId="S::patil.aayu@northeastern.edu::d711850c-43c2-4d59-8dd5-9ea3c24cff2c" providerId="AD" clId="Web-{53E0CA13-84FB-EFC8-7C1F-8038021C29A7}" dt="2023-12-11T21:31:31.911" v="92" actId="14100"/>
          <ac:picMkLst>
            <pc:docMk/>
            <pc:sldMk cId="3734786583" sldId="277"/>
            <ac:picMk id="7" creationId="{B6AE43A2-750F-620E-053A-9F3EC3123773}"/>
          </ac:picMkLst>
        </pc:picChg>
      </pc:sldChg>
      <pc:sldChg chg="modSp">
        <pc:chgData name="Aayush Amit Patil" userId="S::patil.aayu@northeastern.edu::d711850c-43c2-4d59-8dd5-9ea3c24cff2c" providerId="AD" clId="Web-{53E0CA13-84FB-EFC8-7C1F-8038021C29A7}" dt="2023-12-11T21:31:51.693" v="93" actId="14100"/>
        <pc:sldMkLst>
          <pc:docMk/>
          <pc:sldMk cId="887289580" sldId="278"/>
        </pc:sldMkLst>
        <pc:picChg chg="mod">
          <ac:chgData name="Aayush Amit Patil" userId="S::patil.aayu@northeastern.edu::d711850c-43c2-4d59-8dd5-9ea3c24cff2c" providerId="AD" clId="Web-{53E0CA13-84FB-EFC8-7C1F-8038021C29A7}" dt="2023-12-11T21:31:51.693" v="93" actId="14100"/>
          <ac:picMkLst>
            <pc:docMk/>
            <pc:sldMk cId="887289580" sldId="278"/>
            <ac:picMk id="7" creationId="{B6AE43A2-750F-620E-053A-9F3EC3123773}"/>
          </ac:picMkLst>
        </pc:picChg>
      </pc:sldChg>
      <pc:sldChg chg="modSp">
        <pc:chgData name="Aayush Amit Patil" userId="S::patil.aayu@northeastern.edu::d711850c-43c2-4d59-8dd5-9ea3c24cff2c" providerId="AD" clId="Web-{53E0CA13-84FB-EFC8-7C1F-8038021C29A7}" dt="2023-12-11T21:32:12.178" v="95" actId="14100"/>
        <pc:sldMkLst>
          <pc:docMk/>
          <pc:sldMk cId="4032392132" sldId="279"/>
        </pc:sldMkLst>
        <pc:picChg chg="mod">
          <ac:chgData name="Aayush Amit Patil" userId="S::patil.aayu@northeastern.edu::d711850c-43c2-4d59-8dd5-9ea3c24cff2c" providerId="AD" clId="Web-{53E0CA13-84FB-EFC8-7C1F-8038021C29A7}" dt="2023-12-11T21:32:12.178" v="95" actId="14100"/>
          <ac:picMkLst>
            <pc:docMk/>
            <pc:sldMk cId="4032392132" sldId="279"/>
            <ac:picMk id="7" creationId="{B6AE43A2-750F-620E-053A-9F3EC3123773}"/>
          </ac:picMkLst>
        </pc:picChg>
      </pc:sldChg>
      <pc:sldChg chg="modSp">
        <pc:chgData name="Aayush Amit Patil" userId="S::patil.aayu@northeastern.edu::d711850c-43c2-4d59-8dd5-9ea3c24cff2c" providerId="AD" clId="Web-{53E0CA13-84FB-EFC8-7C1F-8038021C29A7}" dt="2023-12-11T21:32:16.866" v="96" actId="14100"/>
        <pc:sldMkLst>
          <pc:docMk/>
          <pc:sldMk cId="4192132521" sldId="280"/>
        </pc:sldMkLst>
        <pc:picChg chg="mod">
          <ac:chgData name="Aayush Amit Patil" userId="S::patil.aayu@northeastern.edu::d711850c-43c2-4d59-8dd5-9ea3c24cff2c" providerId="AD" clId="Web-{53E0CA13-84FB-EFC8-7C1F-8038021C29A7}" dt="2023-12-11T21:32:16.866" v="96" actId="14100"/>
          <ac:picMkLst>
            <pc:docMk/>
            <pc:sldMk cId="4192132521" sldId="280"/>
            <ac:picMk id="7" creationId="{B6AE43A2-750F-620E-053A-9F3EC3123773}"/>
          </ac:picMkLst>
        </pc:picChg>
      </pc:sldChg>
      <pc:sldChg chg="addSp delSp modSp add ord replId">
        <pc:chgData name="Aayush Amit Patil" userId="S::patil.aayu@northeastern.edu::d711850c-43c2-4d59-8dd5-9ea3c24cff2c" providerId="AD" clId="Web-{53E0CA13-84FB-EFC8-7C1F-8038021C29A7}" dt="2023-12-11T21:31:03.863" v="91" actId="20577"/>
        <pc:sldMkLst>
          <pc:docMk/>
          <pc:sldMk cId="1571008622" sldId="283"/>
        </pc:sldMkLst>
        <pc:spChg chg="mod">
          <ac:chgData name="Aayush Amit Patil" userId="S::patil.aayu@northeastern.edu::d711850c-43c2-4d59-8dd5-9ea3c24cff2c" providerId="AD" clId="Web-{53E0CA13-84FB-EFC8-7C1F-8038021C29A7}" dt="2023-12-11T21:28:48.906" v="31" actId="20577"/>
          <ac:spMkLst>
            <pc:docMk/>
            <pc:sldMk cId="1571008622" sldId="283"/>
            <ac:spMk id="3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53E0CA13-84FB-EFC8-7C1F-8038021C29A7}" dt="2023-12-11T21:30:34.612" v="67" actId="20577"/>
          <ac:spMkLst>
            <pc:docMk/>
            <pc:sldMk cId="1571008622" sldId="283"/>
            <ac:spMk id="5" creationId="{00000000-0000-0000-0000-000000000000}"/>
          </ac:spMkLst>
        </pc:spChg>
        <pc:spChg chg="add mod">
          <ac:chgData name="Aayush Amit Patil" userId="S::patil.aayu@northeastern.edu::d711850c-43c2-4d59-8dd5-9ea3c24cff2c" providerId="AD" clId="Web-{53E0CA13-84FB-EFC8-7C1F-8038021C29A7}" dt="2023-12-11T21:30:25.737" v="62" actId="20577"/>
          <ac:spMkLst>
            <pc:docMk/>
            <pc:sldMk cId="1571008622" sldId="283"/>
            <ac:spMk id="6" creationId="{E737F41E-C346-6334-08CC-1713D0705151}"/>
          </ac:spMkLst>
        </pc:spChg>
        <pc:spChg chg="add mod">
          <ac:chgData name="Aayush Amit Patil" userId="S::patil.aayu@northeastern.edu::d711850c-43c2-4d59-8dd5-9ea3c24cff2c" providerId="AD" clId="Web-{53E0CA13-84FB-EFC8-7C1F-8038021C29A7}" dt="2023-12-11T21:31:03.863" v="91" actId="20577"/>
          <ac:spMkLst>
            <pc:docMk/>
            <pc:sldMk cId="1571008622" sldId="283"/>
            <ac:spMk id="10" creationId="{36B4274E-C1D2-5702-2D18-A56577AC7032}"/>
          </ac:spMkLst>
        </pc:spChg>
        <pc:picChg chg="del">
          <ac:chgData name="Aayush Amit Patil" userId="S::patil.aayu@northeastern.edu::d711850c-43c2-4d59-8dd5-9ea3c24cff2c" providerId="AD" clId="Web-{53E0CA13-84FB-EFC8-7C1F-8038021C29A7}" dt="2023-12-11T21:28:28.843" v="25"/>
          <ac:picMkLst>
            <pc:docMk/>
            <pc:sldMk cId="1571008622" sldId="283"/>
            <ac:picMk id="7" creationId="{B6AE43A2-750F-620E-053A-9F3EC3123773}"/>
          </ac:picMkLst>
        </pc:picChg>
        <pc:picChg chg="del">
          <ac:chgData name="Aayush Amit Patil" userId="S::patil.aayu@northeastern.edu::d711850c-43c2-4d59-8dd5-9ea3c24cff2c" providerId="AD" clId="Web-{53E0CA13-84FB-EFC8-7C1F-8038021C29A7}" dt="2023-12-11T21:28:28.327" v="24"/>
          <ac:picMkLst>
            <pc:docMk/>
            <pc:sldMk cId="1571008622" sldId="283"/>
            <ac:picMk id="8" creationId="{73C36DFA-7BA2-B569-1B13-5D582FE9C52F}"/>
          </ac:picMkLst>
        </pc:picChg>
      </pc:sldChg>
    </pc:docChg>
  </pc:docChgLst>
  <pc:docChgLst>
    <pc:chgData name="Aayush Amit Patil" userId="d711850c-43c2-4d59-8dd5-9ea3c24cff2c" providerId="ADAL" clId="{02236343-5777-9D42-BF9D-B31AA80F8775}"/>
    <pc:docChg chg="modSld">
      <pc:chgData name="Aayush Amit Patil" userId="d711850c-43c2-4d59-8dd5-9ea3c24cff2c" providerId="ADAL" clId="{02236343-5777-9D42-BF9D-B31AA80F8775}" dt="2023-12-13T15:06:44.975" v="101" actId="20577"/>
      <pc:docMkLst>
        <pc:docMk/>
      </pc:docMkLst>
      <pc:sldChg chg="modSp">
        <pc:chgData name="Aayush Amit Patil" userId="d711850c-43c2-4d59-8dd5-9ea3c24cff2c" providerId="ADAL" clId="{02236343-5777-9D42-BF9D-B31AA80F8775}" dt="2023-12-13T15:06:44.975" v="101" actId="20577"/>
        <pc:sldMkLst>
          <pc:docMk/>
          <pc:sldMk cId="3663825713" sldId="275"/>
        </pc:sldMkLst>
        <pc:spChg chg="mod">
          <ac:chgData name="Aayush Amit Patil" userId="d711850c-43c2-4d59-8dd5-9ea3c24cff2c" providerId="ADAL" clId="{02236343-5777-9D42-BF9D-B31AA80F8775}" dt="2023-12-13T15:06:11.297" v="43" actId="20577"/>
          <ac:spMkLst>
            <pc:docMk/>
            <pc:sldMk cId="3663825713" sldId="275"/>
            <ac:spMk id="3" creationId="{00000000-0000-0000-0000-000000000000}"/>
          </ac:spMkLst>
        </pc:spChg>
        <pc:spChg chg="mod">
          <ac:chgData name="Aayush Amit Patil" userId="d711850c-43c2-4d59-8dd5-9ea3c24cff2c" providerId="ADAL" clId="{02236343-5777-9D42-BF9D-B31AA80F8775}" dt="2023-12-13T15:06:44.975" v="101" actId="20577"/>
          <ac:spMkLst>
            <pc:docMk/>
            <pc:sldMk cId="3663825713" sldId="275"/>
            <ac:spMk id="5" creationId="{00000000-0000-0000-0000-000000000000}"/>
          </ac:spMkLst>
        </pc:spChg>
      </pc:sldChg>
    </pc:docChg>
  </pc:docChgLst>
  <pc:docChgLst>
    <pc:chgData name="Aayush Amit Patil" userId="S::patil.aayu@northeastern.edu::d711850c-43c2-4d59-8dd5-9ea3c24cff2c" providerId="AD" clId="Web-{A3874AEF-08D4-116D-4E69-C35A63CAC478}"/>
    <pc:docChg chg="modSld sldOrd">
      <pc:chgData name="Aayush Amit Patil" userId="S::patil.aayu@northeastern.edu::d711850c-43c2-4d59-8dd5-9ea3c24cff2c" providerId="AD" clId="Web-{A3874AEF-08D4-116D-4E69-C35A63CAC478}" dt="2023-12-10T17:55:17.733" v="9" actId="1076"/>
      <pc:docMkLst>
        <pc:docMk/>
      </pc:docMkLst>
      <pc:sldChg chg="ord">
        <pc:chgData name="Aayush Amit Patil" userId="S::patil.aayu@northeastern.edu::d711850c-43c2-4d59-8dd5-9ea3c24cff2c" providerId="AD" clId="Web-{A3874AEF-08D4-116D-4E69-C35A63CAC478}" dt="2023-12-10T17:51:45.467" v="1"/>
        <pc:sldMkLst>
          <pc:docMk/>
          <pc:sldMk cId="1639041064" sldId="273"/>
        </pc:sldMkLst>
      </pc:sldChg>
      <pc:sldChg chg="ord">
        <pc:chgData name="Aayush Amit Patil" userId="S::patil.aayu@northeastern.edu::d711850c-43c2-4d59-8dd5-9ea3c24cff2c" providerId="AD" clId="Web-{A3874AEF-08D4-116D-4E69-C35A63CAC478}" dt="2023-12-10T17:51:52.686" v="3"/>
        <pc:sldMkLst>
          <pc:docMk/>
          <pc:sldMk cId="4154787410" sldId="274"/>
        </pc:sldMkLst>
      </pc:sldChg>
      <pc:sldChg chg="ord">
        <pc:chgData name="Aayush Amit Patil" userId="S::patil.aayu@northeastern.edu::d711850c-43c2-4d59-8dd5-9ea3c24cff2c" providerId="AD" clId="Web-{A3874AEF-08D4-116D-4E69-C35A63CAC478}" dt="2023-12-10T17:53:59.539" v="6"/>
        <pc:sldMkLst>
          <pc:docMk/>
          <pc:sldMk cId="3663825713" sldId="275"/>
        </pc:sldMkLst>
      </pc:sldChg>
      <pc:sldChg chg="modSp ord">
        <pc:chgData name="Aayush Amit Patil" userId="S::patil.aayu@northeastern.edu::d711850c-43c2-4d59-8dd5-9ea3c24cff2c" providerId="AD" clId="Web-{A3874AEF-08D4-116D-4E69-C35A63CAC478}" dt="2023-12-10T17:55:17.733" v="9" actId="1076"/>
        <pc:sldMkLst>
          <pc:docMk/>
          <pc:sldMk cId="2990770362" sldId="276"/>
        </pc:sldMkLst>
        <pc:picChg chg="mod">
          <ac:chgData name="Aayush Amit Patil" userId="S::patil.aayu@northeastern.edu::d711850c-43c2-4d59-8dd5-9ea3c24cff2c" providerId="AD" clId="Web-{A3874AEF-08D4-116D-4E69-C35A63CAC478}" dt="2023-12-10T17:55:17.733" v="9" actId="1076"/>
          <ac:picMkLst>
            <pc:docMk/>
            <pc:sldMk cId="2990770362" sldId="276"/>
            <ac:picMk id="7" creationId="{B6AE43A2-750F-620E-053A-9F3EC3123773}"/>
          </ac:picMkLst>
        </pc:picChg>
      </pc:sldChg>
    </pc:docChg>
  </pc:docChgLst>
  <pc:docChgLst>
    <pc:chgData name="Aayush Amit Patil" userId="S::patil.aayu@northeastern.edu::d711850c-43c2-4d59-8dd5-9ea3c24cff2c" providerId="AD" clId="Web-{31497EE2-7817-D963-0D3F-E284B9AE8E44}"/>
    <pc:docChg chg="modSld">
      <pc:chgData name="Aayush Amit Patil" userId="S::patil.aayu@northeastern.edu::d711850c-43c2-4d59-8dd5-9ea3c24cff2c" providerId="AD" clId="Web-{31497EE2-7817-D963-0D3F-E284B9AE8E44}" dt="2023-12-11T23:46:14.857" v="19" actId="14100"/>
      <pc:docMkLst>
        <pc:docMk/>
      </pc:docMkLst>
      <pc:sldChg chg="modSp">
        <pc:chgData name="Aayush Amit Patil" userId="S::patil.aayu@northeastern.edu::d711850c-43c2-4d59-8dd5-9ea3c24cff2c" providerId="AD" clId="Web-{31497EE2-7817-D963-0D3F-E284B9AE8E44}" dt="2023-12-11T23:46:14.857" v="19" actId="14100"/>
        <pc:sldMkLst>
          <pc:docMk/>
          <pc:sldMk cId="2224495804" sldId="262"/>
        </pc:sldMkLst>
        <pc:picChg chg="mod">
          <ac:chgData name="Aayush Amit Patil" userId="S::patil.aayu@northeastern.edu::d711850c-43c2-4d59-8dd5-9ea3c24cff2c" providerId="AD" clId="Web-{31497EE2-7817-D963-0D3F-E284B9AE8E44}" dt="2023-12-11T23:46:14.857" v="19" actId="14100"/>
          <ac:picMkLst>
            <pc:docMk/>
            <pc:sldMk cId="2224495804" sldId="262"/>
            <ac:picMk id="7" creationId="{B6AE43A2-750F-620E-053A-9F3EC3123773}"/>
          </ac:picMkLst>
        </pc:picChg>
      </pc:sldChg>
      <pc:sldChg chg="modSp">
        <pc:chgData name="Aayush Amit Patil" userId="S::patil.aayu@northeastern.edu::d711850c-43c2-4d59-8dd5-9ea3c24cff2c" providerId="AD" clId="Web-{31497EE2-7817-D963-0D3F-E284B9AE8E44}" dt="2023-12-11T23:23:19.183" v="14" actId="20577"/>
        <pc:sldMkLst>
          <pc:docMk/>
          <pc:sldMk cId="2055677041" sldId="269"/>
        </pc:sldMkLst>
        <pc:spChg chg="mod">
          <ac:chgData name="Aayush Amit Patil" userId="S::patil.aayu@northeastern.edu::d711850c-43c2-4d59-8dd5-9ea3c24cff2c" providerId="AD" clId="Web-{31497EE2-7817-D963-0D3F-E284B9AE8E44}" dt="2023-12-11T23:23:19.183" v="14" actId="20577"/>
          <ac:spMkLst>
            <pc:docMk/>
            <pc:sldMk cId="2055677041" sldId="269"/>
            <ac:spMk id="14" creationId="{00000000-0000-0000-0000-000000000000}"/>
          </ac:spMkLst>
        </pc:spChg>
      </pc:sldChg>
      <pc:sldChg chg="modSp">
        <pc:chgData name="Aayush Amit Patil" userId="S::patil.aayu@northeastern.edu::d711850c-43c2-4d59-8dd5-9ea3c24cff2c" providerId="AD" clId="Web-{31497EE2-7817-D963-0D3F-E284B9AE8E44}" dt="2023-12-11T23:11:00.134" v="4" actId="14100"/>
        <pc:sldMkLst>
          <pc:docMk/>
          <pc:sldMk cId="3940275135" sldId="272"/>
        </pc:sldMkLst>
        <pc:picChg chg="mod">
          <ac:chgData name="Aayush Amit Patil" userId="S::patil.aayu@northeastern.edu::d711850c-43c2-4d59-8dd5-9ea3c24cff2c" providerId="AD" clId="Web-{31497EE2-7817-D963-0D3F-E284B9AE8E44}" dt="2023-12-11T23:11:00.134" v="4" actId="14100"/>
          <ac:picMkLst>
            <pc:docMk/>
            <pc:sldMk cId="3940275135" sldId="272"/>
            <ac:picMk id="7" creationId="{B6AE43A2-750F-620E-053A-9F3EC3123773}"/>
          </ac:picMkLst>
        </pc:picChg>
        <pc:picChg chg="mod">
          <ac:chgData name="Aayush Amit Patil" userId="S::patil.aayu@northeastern.edu::d711850c-43c2-4d59-8dd5-9ea3c24cff2c" providerId="AD" clId="Web-{31497EE2-7817-D963-0D3F-E284B9AE8E44}" dt="2023-12-11T23:10:46.461" v="2" actId="14100"/>
          <ac:picMkLst>
            <pc:docMk/>
            <pc:sldMk cId="3940275135" sldId="272"/>
            <ac:picMk id="8" creationId="{73C36DFA-7BA2-B569-1B13-5D582FE9C52F}"/>
          </ac:picMkLst>
        </pc:picChg>
      </pc:sldChg>
    </pc:docChg>
  </pc:docChgLst>
  <pc:docChgLst>
    <pc:chgData name="Aayush Amit Patil" userId="S::patil.aayu@northeastern.edu::d711850c-43c2-4d59-8dd5-9ea3c24cff2c" providerId="AD" clId="Web-{1D297055-4935-457F-9876-121E94015252}"/>
    <pc:docChg chg="addSld delSld modSld sldOrd">
      <pc:chgData name="Aayush Amit Patil" userId="S::patil.aayu@northeastern.edu::d711850c-43c2-4d59-8dd5-9ea3c24cff2c" providerId="AD" clId="Web-{1D297055-4935-457F-9876-121E94015252}" dt="2023-12-09T01:10:32.109" v="1252"/>
      <pc:docMkLst>
        <pc:docMk/>
      </pc:docMkLst>
      <pc:sldChg chg="modSp">
        <pc:chgData name="Aayush Amit Patil" userId="S::patil.aayu@northeastern.edu::d711850c-43c2-4d59-8dd5-9ea3c24cff2c" providerId="AD" clId="Web-{1D297055-4935-457F-9876-121E94015252}" dt="2023-12-08T23:21:42.693" v="747" actId="20577"/>
        <pc:sldMkLst>
          <pc:docMk/>
          <pc:sldMk cId="1652133998" sldId="256"/>
        </pc:sldMkLst>
        <pc:spChg chg="mod">
          <ac:chgData name="Aayush Amit Patil" userId="S::patil.aayu@northeastern.edu::d711850c-43c2-4d59-8dd5-9ea3c24cff2c" providerId="AD" clId="Web-{1D297055-4935-457F-9876-121E94015252}" dt="2023-12-08T22:12:24.557" v="13" actId="20577"/>
          <ac:spMkLst>
            <pc:docMk/>
            <pc:sldMk cId="1652133998" sldId="256"/>
            <ac:spMk id="6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8T23:21:42.693" v="747" actId="20577"/>
          <ac:spMkLst>
            <pc:docMk/>
            <pc:sldMk cId="1652133998" sldId="256"/>
            <ac:spMk id="7" creationId="{00000000-0000-0000-0000-000000000000}"/>
          </ac:spMkLst>
        </pc:spChg>
        <pc:picChg chg="mod">
          <ac:chgData name="Aayush Amit Patil" userId="S::patil.aayu@northeastern.edu::d711850c-43c2-4d59-8dd5-9ea3c24cff2c" providerId="AD" clId="Web-{1D297055-4935-457F-9876-121E94015252}" dt="2023-12-08T22:13:30.387" v="15" actId="14100"/>
          <ac:picMkLst>
            <pc:docMk/>
            <pc:sldMk cId="1652133998" sldId="256"/>
            <ac:picMk id="4" creationId="{00000000-0000-0000-0000-000000000000}"/>
          </ac:picMkLst>
        </pc:picChg>
      </pc:sldChg>
      <pc:sldChg chg="modSp">
        <pc:chgData name="Aayush Amit Patil" userId="S::patil.aayu@northeastern.edu::d711850c-43c2-4d59-8dd5-9ea3c24cff2c" providerId="AD" clId="Web-{1D297055-4935-457F-9876-121E94015252}" dt="2023-12-09T00:56:09.768" v="1248" actId="20577"/>
        <pc:sldMkLst>
          <pc:docMk/>
          <pc:sldMk cId="1654255301" sldId="257"/>
        </pc:sldMkLst>
        <pc:spChg chg="mod">
          <ac:chgData name="Aayush Amit Patil" userId="S::patil.aayu@northeastern.edu::d711850c-43c2-4d59-8dd5-9ea3c24cff2c" providerId="AD" clId="Web-{1D297055-4935-457F-9876-121E94015252}" dt="2023-12-09T00:45:13.001" v="1213" actId="20577"/>
          <ac:spMkLst>
            <pc:docMk/>
            <pc:sldMk cId="1654255301" sldId="257"/>
            <ac:spMk id="13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9T00:56:09.768" v="1248" actId="20577"/>
          <ac:spMkLst>
            <pc:docMk/>
            <pc:sldMk cId="1654255301" sldId="257"/>
            <ac:spMk id="14" creationId="{00000000-0000-0000-0000-000000000000}"/>
          </ac:spMkLst>
        </pc:spChg>
      </pc:sldChg>
      <pc:sldChg chg="addSp delSp modSp mod modClrScheme chgLayout">
        <pc:chgData name="Aayush Amit Patil" userId="S::patil.aayu@northeastern.edu::d711850c-43c2-4d59-8dd5-9ea3c24cff2c" providerId="AD" clId="Web-{1D297055-4935-457F-9876-121E94015252}" dt="2023-12-09T00:45:16.594" v="1214" actId="20577"/>
        <pc:sldMkLst>
          <pc:docMk/>
          <pc:sldMk cId="4010278615" sldId="258"/>
        </pc:sldMkLst>
        <pc:spChg chg="add mod">
          <ac:chgData name="Aayush Amit Patil" userId="S::patil.aayu@northeastern.edu::d711850c-43c2-4d59-8dd5-9ea3c24cff2c" providerId="AD" clId="Web-{1D297055-4935-457F-9876-121E94015252}" dt="2023-12-09T00:45:16.594" v="1214" actId="20577"/>
          <ac:spMkLst>
            <pc:docMk/>
            <pc:sldMk cId="4010278615" sldId="258"/>
            <ac:spMk id="2" creationId="{AA882A26-E734-2631-B4A6-DD0F7A94D319}"/>
          </ac:spMkLst>
        </pc:spChg>
        <pc:spChg chg="add del mod">
          <ac:chgData name="Aayush Amit Patil" userId="S::patil.aayu@northeastern.edu::d711850c-43c2-4d59-8dd5-9ea3c24cff2c" providerId="AD" clId="Web-{1D297055-4935-457F-9876-121E94015252}" dt="2023-12-08T22:36:57.292" v="125"/>
          <ac:spMkLst>
            <pc:docMk/>
            <pc:sldMk cId="4010278615" sldId="258"/>
            <ac:spMk id="4" creationId="{B1272DA1-EC88-09D7-C4D5-D1B045DEAE61}"/>
          </ac:spMkLst>
        </pc:spChg>
        <pc:spChg chg="del mod replId">
          <ac:chgData name="Aayush Amit Patil" userId="S::patil.aayu@northeastern.edu::d711850c-43c2-4d59-8dd5-9ea3c24cff2c" providerId="AD" clId="Web-{1D297055-4935-457F-9876-121E94015252}" dt="2023-12-08T22:34:00.755" v="107"/>
          <ac:spMkLst>
            <pc:docMk/>
            <pc:sldMk cId="4010278615" sldId="258"/>
            <ac:spMk id="8" creationId="{00000000-0000-0000-0000-000000000000}"/>
          </ac:spMkLst>
        </pc:spChg>
        <pc:spChg chg="add mod">
          <ac:chgData name="Aayush Amit Patil" userId="S::patil.aayu@northeastern.edu::d711850c-43c2-4d59-8dd5-9ea3c24cff2c" providerId="AD" clId="Web-{1D297055-4935-457F-9876-121E94015252}" dt="2023-12-08T22:48:58.799" v="222" actId="20577"/>
          <ac:spMkLst>
            <pc:docMk/>
            <pc:sldMk cId="4010278615" sldId="258"/>
            <ac:spMk id="11" creationId="{4DC71BD5-9050-55FB-2ACC-99F465B2B571}"/>
          </ac:spMkLst>
        </pc:spChg>
        <pc:graphicFrameChg chg="add del mod">
          <ac:chgData name="Aayush Amit Patil" userId="S::patil.aayu@northeastern.edu::d711850c-43c2-4d59-8dd5-9ea3c24cff2c" providerId="AD" clId="Web-{1D297055-4935-457F-9876-121E94015252}" dt="2023-12-08T22:36:18.837" v="122"/>
          <ac:graphicFrameMkLst>
            <pc:docMk/>
            <pc:sldMk cId="4010278615" sldId="258"/>
            <ac:graphicFrameMk id="6" creationId="{8E557CE8-1867-171A-80FC-DF936A700301}"/>
          </ac:graphicFrameMkLst>
        </pc:graphicFrameChg>
        <pc:graphicFrameChg chg="del mod replId">
          <ac:chgData name="Aayush Amit Patil" userId="S::patil.aayu@northeastern.edu::d711850c-43c2-4d59-8dd5-9ea3c24cff2c" providerId="AD" clId="Web-{1D297055-4935-457F-9876-121E94015252}" dt="2023-12-08T22:34:00.755" v="107"/>
          <ac:graphicFrameMkLst>
            <pc:docMk/>
            <pc:sldMk cId="4010278615" sldId="258"/>
            <ac:graphicFrameMk id="9" creationId="{00000000-0000-0000-0000-000000000000}"/>
          </ac:graphicFrameMkLst>
        </pc:graphicFrameChg>
        <pc:picChg chg="add mod ord">
          <ac:chgData name="Aayush Amit Patil" userId="S::patil.aayu@northeastern.edu::d711850c-43c2-4d59-8dd5-9ea3c24cff2c" providerId="AD" clId="Web-{1D297055-4935-457F-9876-121E94015252}" dt="2023-12-08T22:37:46.621" v="133" actId="1076"/>
          <ac:picMkLst>
            <pc:docMk/>
            <pc:sldMk cId="4010278615" sldId="258"/>
            <ac:picMk id="5" creationId="{DB5E956F-E9AB-41B7-4C17-8F59A8F975D0}"/>
          </ac:picMkLst>
        </pc:picChg>
      </pc:sldChg>
      <pc:sldChg chg="modSp del">
        <pc:chgData name="Aayush Amit Patil" userId="S::patil.aayu@northeastern.edu::d711850c-43c2-4d59-8dd5-9ea3c24cff2c" providerId="AD" clId="Web-{1D297055-4935-457F-9876-121E94015252}" dt="2023-12-09T00:31:14.786" v="1149"/>
        <pc:sldMkLst>
          <pc:docMk/>
          <pc:sldMk cId="2853788422" sldId="259"/>
        </pc:sldMkLst>
        <pc:spChg chg="mod">
          <ac:chgData name="Aayush Amit Patil" userId="S::patil.aayu@northeastern.edu::d711850c-43c2-4d59-8dd5-9ea3c24cff2c" providerId="AD" clId="Web-{1D297055-4935-457F-9876-121E94015252}" dt="2023-12-09T00:06:36.676" v="984" actId="20577"/>
          <ac:spMkLst>
            <pc:docMk/>
            <pc:sldMk cId="2853788422" sldId="259"/>
            <ac:spMk id="2" creationId="{00000000-0000-0000-0000-000000000000}"/>
          </ac:spMkLst>
        </pc:spChg>
        <pc:graphicFrameChg chg="mod modGraphic">
          <ac:chgData name="Aayush Amit Patil" userId="S::patil.aayu@northeastern.edu::d711850c-43c2-4d59-8dd5-9ea3c24cff2c" providerId="AD" clId="Web-{1D297055-4935-457F-9876-121E94015252}" dt="2023-12-08T23:12:13.690" v="605"/>
          <ac:graphicFrameMkLst>
            <pc:docMk/>
            <pc:sldMk cId="2853788422" sldId="259"/>
            <ac:graphicFrameMk id="16" creationId="{00000000-0000-0000-0000-000000000000}"/>
          </ac:graphicFrameMkLst>
        </pc:graphicFrameChg>
      </pc:sldChg>
      <pc:sldChg chg="del">
        <pc:chgData name="Aayush Amit Patil" userId="S::patil.aayu@northeastern.edu::d711850c-43c2-4d59-8dd5-9ea3c24cff2c" providerId="AD" clId="Web-{1D297055-4935-457F-9876-121E94015252}" dt="2023-12-09T00:31:16.302" v="1150"/>
        <pc:sldMkLst>
          <pc:docMk/>
          <pc:sldMk cId="4224509479" sldId="260"/>
        </pc:sldMkLst>
      </pc:sldChg>
      <pc:sldChg chg="del">
        <pc:chgData name="Aayush Amit Patil" userId="S::patil.aayu@northeastern.edu::d711850c-43c2-4d59-8dd5-9ea3c24cff2c" providerId="AD" clId="Web-{1D297055-4935-457F-9876-121E94015252}" dt="2023-12-09T00:31:17.286" v="1151"/>
        <pc:sldMkLst>
          <pc:docMk/>
          <pc:sldMk cId="132884364" sldId="261"/>
        </pc:sldMkLst>
      </pc:sldChg>
      <pc:sldChg chg="addSp delSp modSp ord">
        <pc:chgData name="Aayush Amit Patil" userId="S::patil.aayu@northeastern.edu::d711850c-43c2-4d59-8dd5-9ea3c24cff2c" providerId="AD" clId="Web-{1D297055-4935-457F-9876-121E94015252}" dt="2023-12-09T00:45:29.954" v="1217" actId="20577"/>
        <pc:sldMkLst>
          <pc:docMk/>
          <pc:sldMk cId="2224495804" sldId="262"/>
        </pc:sldMkLst>
        <pc:spChg chg="mod">
          <ac:chgData name="Aayush Amit Patil" userId="S::patil.aayu@northeastern.edu::d711850c-43c2-4d59-8dd5-9ea3c24cff2c" providerId="AD" clId="Web-{1D297055-4935-457F-9876-121E94015252}" dt="2023-12-09T00:45:29.954" v="1217" actId="20577"/>
          <ac:spMkLst>
            <pc:docMk/>
            <pc:sldMk cId="2224495804" sldId="262"/>
            <ac:spMk id="2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8T23:39:26.618" v="801" actId="20577"/>
          <ac:spMkLst>
            <pc:docMk/>
            <pc:sldMk cId="2224495804" sldId="262"/>
            <ac:spMk id="3" creationId="{00000000-0000-0000-0000-000000000000}"/>
          </ac:spMkLst>
        </pc:spChg>
        <pc:spChg chg="del">
          <ac:chgData name="Aayush Amit Patil" userId="S::patil.aayu@northeastern.edu::d711850c-43c2-4d59-8dd5-9ea3c24cff2c" providerId="AD" clId="Web-{1D297055-4935-457F-9876-121E94015252}" dt="2023-12-08T23:38:20.132" v="785"/>
          <ac:spMkLst>
            <pc:docMk/>
            <pc:sldMk cId="2224495804" sldId="262"/>
            <ac:spMk id="4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8T23:40:14.870" v="825" actId="20577"/>
          <ac:spMkLst>
            <pc:docMk/>
            <pc:sldMk cId="2224495804" sldId="262"/>
            <ac:spMk id="5" creationId="{00000000-0000-0000-0000-000000000000}"/>
          </ac:spMkLst>
        </pc:spChg>
        <pc:spChg chg="del">
          <ac:chgData name="Aayush Amit Patil" userId="S::patil.aayu@northeastern.edu::d711850c-43c2-4d59-8dd5-9ea3c24cff2c" providerId="AD" clId="Web-{1D297055-4935-457F-9876-121E94015252}" dt="2023-12-08T23:38:03.100" v="782"/>
          <ac:spMkLst>
            <pc:docMk/>
            <pc:sldMk cId="2224495804" sldId="262"/>
            <ac:spMk id="6" creationId="{00000000-0000-0000-0000-000000000000}"/>
          </ac:spMkLst>
        </pc:spChg>
        <pc:picChg chg="add mod ord">
          <ac:chgData name="Aayush Amit Patil" userId="S::patil.aayu@northeastern.edu::d711850c-43c2-4d59-8dd5-9ea3c24cff2c" providerId="AD" clId="Web-{1D297055-4935-457F-9876-121E94015252}" dt="2023-12-08T23:38:12.335" v="784" actId="14100"/>
          <ac:picMkLst>
            <pc:docMk/>
            <pc:sldMk cId="2224495804" sldId="262"/>
            <ac:picMk id="7" creationId="{B6AE43A2-750F-620E-053A-9F3EC3123773}"/>
          </ac:picMkLst>
        </pc:picChg>
        <pc:picChg chg="add mod ord">
          <ac:chgData name="Aayush Amit Patil" userId="S::patil.aayu@northeastern.edu::d711850c-43c2-4d59-8dd5-9ea3c24cff2c" providerId="AD" clId="Web-{1D297055-4935-457F-9876-121E94015252}" dt="2023-12-08T23:38:29.007" v="787" actId="14100"/>
          <ac:picMkLst>
            <pc:docMk/>
            <pc:sldMk cId="2224495804" sldId="262"/>
            <ac:picMk id="8" creationId="{73C36DFA-7BA2-B569-1B13-5D582FE9C52F}"/>
          </ac:picMkLst>
        </pc:picChg>
      </pc:sldChg>
      <pc:sldChg chg="del">
        <pc:chgData name="Aayush Amit Patil" userId="S::patil.aayu@northeastern.edu::d711850c-43c2-4d59-8dd5-9ea3c24cff2c" providerId="AD" clId="Web-{1D297055-4935-457F-9876-121E94015252}" dt="2023-12-09T00:31:18.239" v="1152"/>
        <pc:sldMkLst>
          <pc:docMk/>
          <pc:sldMk cId="1527004159" sldId="263"/>
        </pc:sldMkLst>
      </pc:sldChg>
      <pc:sldChg chg="del">
        <pc:chgData name="Aayush Amit Patil" userId="S::patil.aayu@northeastern.edu::d711850c-43c2-4d59-8dd5-9ea3c24cff2c" providerId="AD" clId="Web-{1D297055-4935-457F-9876-121E94015252}" dt="2023-12-09T00:31:19.192" v="1153"/>
        <pc:sldMkLst>
          <pc:docMk/>
          <pc:sldMk cId="1800380133" sldId="264"/>
        </pc:sldMkLst>
      </pc:sldChg>
      <pc:sldChg chg="del">
        <pc:chgData name="Aayush Amit Patil" userId="S::patil.aayu@northeastern.edu::d711850c-43c2-4d59-8dd5-9ea3c24cff2c" providerId="AD" clId="Web-{1D297055-4935-457F-9876-121E94015252}" dt="2023-12-09T00:31:24.489" v="1154"/>
        <pc:sldMkLst>
          <pc:docMk/>
          <pc:sldMk cId="3197023440" sldId="265"/>
        </pc:sldMkLst>
      </pc:sldChg>
      <pc:sldChg chg="modSp ord">
        <pc:chgData name="Aayush Amit Patil" userId="S::patil.aayu@northeastern.edu::d711850c-43c2-4d59-8dd5-9ea3c24cff2c" providerId="AD" clId="Web-{1D297055-4935-457F-9876-121E94015252}" dt="2023-12-09T00:46:20.987" v="1227" actId="20577"/>
        <pc:sldMkLst>
          <pc:docMk/>
          <pc:sldMk cId="3683544629" sldId="266"/>
        </pc:sldMkLst>
        <pc:spChg chg="mod">
          <ac:chgData name="Aayush Amit Patil" userId="S::patil.aayu@northeastern.edu::d711850c-43c2-4d59-8dd5-9ea3c24cff2c" providerId="AD" clId="Web-{1D297055-4935-457F-9876-121E94015252}" dt="2023-12-09T00:46:20.987" v="1227" actId="20577"/>
          <ac:spMkLst>
            <pc:docMk/>
            <pc:sldMk cId="3683544629" sldId="266"/>
            <ac:spMk id="2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9T00:28:30.265" v="1140" actId="20577"/>
          <ac:spMkLst>
            <pc:docMk/>
            <pc:sldMk cId="3683544629" sldId="266"/>
            <ac:spMk id="4" creationId="{00000000-0000-0000-0000-000000000000}"/>
          </ac:spMkLst>
        </pc:spChg>
        <pc:picChg chg="mod">
          <ac:chgData name="Aayush Amit Patil" userId="S::patil.aayu@northeastern.edu::d711850c-43c2-4d59-8dd5-9ea3c24cff2c" providerId="AD" clId="Web-{1D297055-4935-457F-9876-121E94015252}" dt="2023-12-09T00:29:24.454" v="1141"/>
          <ac:picMkLst>
            <pc:docMk/>
            <pc:sldMk cId="3683544629" sldId="266"/>
            <ac:picMk id="5" creationId="{00000000-0000-0000-0000-000000000000}"/>
          </ac:picMkLst>
        </pc:picChg>
      </pc:sldChg>
      <pc:sldChg chg="addSp delSp modSp del mod ord modClrScheme chgLayout">
        <pc:chgData name="Aayush Amit Patil" userId="S::patil.aayu@northeastern.edu::d711850c-43c2-4d59-8dd5-9ea3c24cff2c" providerId="AD" clId="Web-{1D297055-4935-457F-9876-121E94015252}" dt="2023-12-08T23:50:12.363" v="969"/>
        <pc:sldMkLst>
          <pc:docMk/>
          <pc:sldMk cId="1315647518" sldId="268"/>
        </pc:sldMkLst>
        <pc:spChg chg="mod">
          <ac:chgData name="Aayush Amit Patil" userId="S::patil.aayu@northeastern.edu::d711850c-43c2-4d59-8dd5-9ea3c24cff2c" providerId="AD" clId="Web-{1D297055-4935-457F-9876-121E94015252}" dt="2023-12-08T23:25:51.342" v="769"/>
          <ac:spMkLst>
            <pc:docMk/>
            <pc:sldMk cId="1315647518" sldId="268"/>
            <ac:spMk id="2" creationId="{00000000-0000-0000-0000-000000000000}"/>
          </ac:spMkLst>
        </pc:spChg>
        <pc:spChg chg="add del">
          <ac:chgData name="Aayush Amit Patil" userId="S::patil.aayu@northeastern.edu::d711850c-43c2-4d59-8dd5-9ea3c24cff2c" providerId="AD" clId="Web-{1D297055-4935-457F-9876-121E94015252}" dt="2023-12-08T23:25:51.342" v="769"/>
          <ac:spMkLst>
            <pc:docMk/>
            <pc:sldMk cId="1315647518" sldId="268"/>
            <ac:spMk id="3" creationId="{00000000-0000-0000-0000-000000000000}"/>
          </ac:spMkLst>
        </pc:spChg>
        <pc:spChg chg="add del mod">
          <ac:chgData name="Aayush Amit Patil" userId="S::patil.aayu@northeastern.edu::d711850c-43c2-4d59-8dd5-9ea3c24cff2c" providerId="AD" clId="Web-{1D297055-4935-457F-9876-121E94015252}" dt="2023-12-08T23:25:49.092" v="766"/>
          <ac:spMkLst>
            <pc:docMk/>
            <pc:sldMk cId="1315647518" sldId="268"/>
            <ac:spMk id="8" creationId="{997F4DE9-4C54-216D-CD09-66CF15F76314}"/>
          </ac:spMkLst>
        </pc:spChg>
        <pc:spChg chg="add del mod">
          <ac:chgData name="Aayush Amit Patil" userId="S::patil.aayu@northeastern.edu::d711850c-43c2-4d59-8dd5-9ea3c24cff2c" providerId="AD" clId="Web-{1D297055-4935-457F-9876-121E94015252}" dt="2023-12-08T23:25:51.342" v="768"/>
          <ac:spMkLst>
            <pc:docMk/>
            <pc:sldMk cId="1315647518" sldId="268"/>
            <ac:spMk id="10" creationId="{A8184622-0E17-379F-767D-3728FABF00B1}"/>
          </ac:spMkLst>
        </pc:spChg>
        <pc:spChg chg="add del mod">
          <ac:chgData name="Aayush Amit Patil" userId="S::patil.aayu@northeastern.edu::d711850c-43c2-4d59-8dd5-9ea3c24cff2c" providerId="AD" clId="Web-{1D297055-4935-457F-9876-121E94015252}" dt="2023-12-08T23:25:51.342" v="768"/>
          <ac:spMkLst>
            <pc:docMk/>
            <pc:sldMk cId="1315647518" sldId="268"/>
            <ac:spMk id="11" creationId="{08BFD9B9-B02A-086B-03E0-AC6CF4527EE4}"/>
          </ac:spMkLst>
        </pc:spChg>
        <pc:spChg chg="add mod">
          <ac:chgData name="Aayush Amit Patil" userId="S::patil.aayu@northeastern.edu::d711850c-43c2-4d59-8dd5-9ea3c24cff2c" providerId="AD" clId="Web-{1D297055-4935-457F-9876-121E94015252}" dt="2023-12-08T23:25:51.342" v="769"/>
          <ac:spMkLst>
            <pc:docMk/>
            <pc:sldMk cId="1315647518" sldId="268"/>
            <ac:spMk id="13" creationId="{997F4DE9-4C54-216D-CD09-66CF15F76314}"/>
          </ac:spMkLst>
        </pc:spChg>
      </pc:sldChg>
      <pc:sldChg chg="addSp delSp modSp add ord replId">
        <pc:chgData name="Aayush Amit Patil" userId="S::patil.aayu@northeastern.edu::d711850c-43c2-4d59-8dd5-9ea3c24cff2c" providerId="AD" clId="Web-{1D297055-4935-457F-9876-121E94015252}" dt="2023-12-09T00:45:20.673" v="1215" actId="20577"/>
        <pc:sldMkLst>
          <pc:docMk/>
          <pc:sldMk cId="2055677041" sldId="269"/>
        </pc:sldMkLst>
        <pc:spChg chg="add del">
          <ac:chgData name="Aayush Amit Patil" userId="S::patil.aayu@northeastern.edu::d711850c-43c2-4d59-8dd5-9ea3c24cff2c" providerId="AD" clId="Web-{1D297055-4935-457F-9876-121E94015252}" dt="2023-12-08T23:01:50.998" v="446"/>
          <ac:spMkLst>
            <pc:docMk/>
            <pc:sldMk cId="2055677041" sldId="269"/>
            <ac:spMk id="2" creationId="{2241EF46-5CB7-E50D-E0FF-45B7D03DD820}"/>
          </ac:spMkLst>
        </pc:spChg>
        <pc:spChg chg="add mod">
          <ac:chgData name="Aayush Amit Patil" userId="S::patil.aayu@northeastern.edu::d711850c-43c2-4d59-8dd5-9ea3c24cff2c" providerId="AD" clId="Web-{1D297055-4935-457F-9876-121E94015252}" dt="2023-12-08T23:22:15.538" v="748" actId="20577"/>
          <ac:spMkLst>
            <pc:docMk/>
            <pc:sldMk cId="2055677041" sldId="269"/>
            <ac:spMk id="3" creationId="{656D8FC1-BD1F-C4F1-BEC5-2533AEE82F23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9T00:45:20.673" v="1215" actId="20577"/>
          <ac:spMkLst>
            <pc:docMk/>
            <pc:sldMk cId="2055677041" sldId="269"/>
            <ac:spMk id="13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8T23:03:18.517" v="464" actId="14100"/>
          <ac:spMkLst>
            <pc:docMk/>
            <pc:sldMk cId="2055677041" sldId="269"/>
            <ac:spMk id="14" creationId="{00000000-0000-0000-0000-000000000000}"/>
          </ac:spMkLst>
        </pc:spChg>
      </pc:sldChg>
      <pc:sldChg chg="delSp modSp add replId">
        <pc:chgData name="Aayush Amit Patil" userId="S::patil.aayu@northeastern.edu::d711850c-43c2-4d59-8dd5-9ea3c24cff2c" providerId="AD" clId="Web-{1D297055-4935-457F-9876-121E94015252}" dt="2023-12-09T00:45:24.985" v="1216" actId="20577"/>
        <pc:sldMkLst>
          <pc:docMk/>
          <pc:sldMk cId="1873290518" sldId="270"/>
        </pc:sldMkLst>
        <pc:spChg chg="del mod">
          <ac:chgData name="Aayush Amit Patil" userId="S::patil.aayu@northeastern.edu::d711850c-43c2-4d59-8dd5-9ea3c24cff2c" providerId="AD" clId="Web-{1D297055-4935-457F-9876-121E94015252}" dt="2023-12-08T23:13:05.051" v="617"/>
          <ac:spMkLst>
            <pc:docMk/>
            <pc:sldMk cId="1873290518" sldId="270"/>
            <ac:spMk id="3" creationId="{656D8FC1-BD1F-C4F1-BEC5-2533AEE82F23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9T00:45:24.985" v="1216" actId="20577"/>
          <ac:spMkLst>
            <pc:docMk/>
            <pc:sldMk cId="1873290518" sldId="270"/>
            <ac:spMk id="13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8T23:53:05.337" v="974" actId="20577"/>
          <ac:spMkLst>
            <pc:docMk/>
            <pc:sldMk cId="1873290518" sldId="270"/>
            <ac:spMk id="14" creationId="{00000000-0000-0000-0000-000000000000}"/>
          </ac:spMkLst>
        </pc:spChg>
      </pc:sldChg>
      <pc:sldChg chg="new del">
        <pc:chgData name="Aayush Amit Patil" userId="S::patil.aayu@northeastern.edu::d711850c-43c2-4d59-8dd5-9ea3c24cff2c" providerId="AD" clId="Web-{1D297055-4935-457F-9876-121E94015252}" dt="2023-12-08T23:51:00.583" v="972"/>
        <pc:sldMkLst>
          <pc:docMk/>
          <pc:sldMk cId="651134702" sldId="271"/>
        </pc:sldMkLst>
      </pc:sldChg>
      <pc:sldChg chg="modSp add ord replId">
        <pc:chgData name="Aayush Amit Patil" userId="S::patil.aayu@northeastern.edu::d711850c-43c2-4d59-8dd5-9ea3c24cff2c" providerId="AD" clId="Web-{1D297055-4935-457F-9876-121E94015252}" dt="2023-12-09T00:45:33.751" v="1218" actId="20577"/>
        <pc:sldMkLst>
          <pc:docMk/>
          <pc:sldMk cId="3940275135" sldId="272"/>
        </pc:sldMkLst>
        <pc:spChg chg="mod">
          <ac:chgData name="Aayush Amit Patil" userId="S::patil.aayu@northeastern.edu::d711850c-43c2-4d59-8dd5-9ea3c24cff2c" providerId="AD" clId="Web-{1D297055-4935-457F-9876-121E94015252}" dt="2023-12-09T00:45:33.751" v="1218" actId="20577"/>
          <ac:spMkLst>
            <pc:docMk/>
            <pc:sldMk cId="3940275135" sldId="272"/>
            <ac:spMk id="2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8T23:41:56.030" v="842" actId="20577"/>
          <ac:spMkLst>
            <pc:docMk/>
            <pc:sldMk cId="3940275135" sldId="272"/>
            <ac:spMk id="3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8T23:42:26.504" v="862" actId="20577"/>
          <ac:spMkLst>
            <pc:docMk/>
            <pc:sldMk cId="3940275135" sldId="272"/>
            <ac:spMk id="5" creationId="{00000000-0000-0000-0000-000000000000}"/>
          </ac:spMkLst>
        </pc:spChg>
        <pc:picChg chg="mod">
          <ac:chgData name="Aayush Amit Patil" userId="S::patil.aayu@northeastern.edu::d711850c-43c2-4d59-8dd5-9ea3c24cff2c" providerId="AD" clId="Web-{1D297055-4935-457F-9876-121E94015252}" dt="2023-12-08T23:41:29.591" v="834" actId="14100"/>
          <ac:picMkLst>
            <pc:docMk/>
            <pc:sldMk cId="3940275135" sldId="272"/>
            <ac:picMk id="7" creationId="{B6AE43A2-750F-620E-053A-9F3EC3123773}"/>
          </ac:picMkLst>
        </pc:picChg>
        <pc:picChg chg="mod">
          <ac:chgData name="Aayush Amit Patil" userId="S::patil.aayu@northeastern.edu::d711850c-43c2-4d59-8dd5-9ea3c24cff2c" providerId="AD" clId="Web-{1D297055-4935-457F-9876-121E94015252}" dt="2023-12-08T23:40:53.496" v="830" actId="14100"/>
          <ac:picMkLst>
            <pc:docMk/>
            <pc:sldMk cId="3940275135" sldId="272"/>
            <ac:picMk id="8" creationId="{73C36DFA-7BA2-B569-1B13-5D582FE9C52F}"/>
          </ac:picMkLst>
        </pc:picChg>
      </pc:sldChg>
      <pc:sldChg chg="modSp add ord replId">
        <pc:chgData name="Aayush Amit Patil" userId="S::patil.aayu@northeastern.edu::d711850c-43c2-4d59-8dd5-9ea3c24cff2c" providerId="AD" clId="Web-{1D297055-4935-457F-9876-121E94015252}" dt="2023-12-09T00:45:38.267" v="1219" actId="20577"/>
        <pc:sldMkLst>
          <pc:docMk/>
          <pc:sldMk cId="1639041064" sldId="273"/>
        </pc:sldMkLst>
        <pc:spChg chg="mod">
          <ac:chgData name="Aayush Amit Patil" userId="S::patil.aayu@northeastern.edu::d711850c-43c2-4d59-8dd5-9ea3c24cff2c" providerId="AD" clId="Web-{1D297055-4935-457F-9876-121E94015252}" dt="2023-12-09T00:45:38.267" v="1219" actId="20577"/>
          <ac:spMkLst>
            <pc:docMk/>
            <pc:sldMk cId="1639041064" sldId="273"/>
            <ac:spMk id="2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8T23:44:02.757" v="884" actId="20577"/>
          <ac:spMkLst>
            <pc:docMk/>
            <pc:sldMk cId="1639041064" sldId="273"/>
            <ac:spMk id="3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8T23:46:15.652" v="909" actId="20577"/>
          <ac:spMkLst>
            <pc:docMk/>
            <pc:sldMk cId="1639041064" sldId="273"/>
            <ac:spMk id="5" creationId="{00000000-0000-0000-0000-000000000000}"/>
          </ac:spMkLst>
        </pc:spChg>
        <pc:picChg chg="mod">
          <ac:chgData name="Aayush Amit Patil" userId="S::patil.aayu@northeastern.edu::d711850c-43c2-4d59-8dd5-9ea3c24cff2c" providerId="AD" clId="Web-{1D297055-4935-457F-9876-121E94015252}" dt="2023-12-08T23:43:23.693" v="871" actId="14100"/>
          <ac:picMkLst>
            <pc:docMk/>
            <pc:sldMk cId="1639041064" sldId="273"/>
            <ac:picMk id="7" creationId="{B6AE43A2-750F-620E-053A-9F3EC3123773}"/>
          </ac:picMkLst>
        </pc:picChg>
        <pc:picChg chg="mod">
          <ac:chgData name="Aayush Amit Patil" userId="S::patil.aayu@northeastern.edu::d711850c-43c2-4d59-8dd5-9ea3c24cff2c" providerId="AD" clId="Web-{1D297055-4935-457F-9876-121E94015252}" dt="2023-12-08T23:43:03.333" v="867" actId="14100"/>
          <ac:picMkLst>
            <pc:docMk/>
            <pc:sldMk cId="1639041064" sldId="273"/>
            <ac:picMk id="8" creationId="{73C36DFA-7BA2-B569-1B13-5D582FE9C52F}"/>
          </ac:picMkLst>
        </pc:picChg>
      </pc:sldChg>
      <pc:sldChg chg="modSp add ord replId">
        <pc:chgData name="Aayush Amit Patil" userId="S::patil.aayu@northeastern.edu::d711850c-43c2-4d59-8dd5-9ea3c24cff2c" providerId="AD" clId="Web-{1D297055-4935-457F-9876-121E94015252}" dt="2023-12-09T00:45:44.705" v="1220" actId="20577"/>
        <pc:sldMkLst>
          <pc:docMk/>
          <pc:sldMk cId="4154787410" sldId="274"/>
        </pc:sldMkLst>
        <pc:spChg chg="mod">
          <ac:chgData name="Aayush Amit Patil" userId="S::patil.aayu@northeastern.edu::d711850c-43c2-4d59-8dd5-9ea3c24cff2c" providerId="AD" clId="Web-{1D297055-4935-457F-9876-121E94015252}" dt="2023-12-09T00:45:44.705" v="1220" actId="20577"/>
          <ac:spMkLst>
            <pc:docMk/>
            <pc:sldMk cId="4154787410" sldId="274"/>
            <ac:spMk id="2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8T23:48:29.547" v="940" actId="20577"/>
          <ac:spMkLst>
            <pc:docMk/>
            <pc:sldMk cId="4154787410" sldId="274"/>
            <ac:spMk id="3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8T23:49:18.955" v="961" actId="20577"/>
          <ac:spMkLst>
            <pc:docMk/>
            <pc:sldMk cId="4154787410" sldId="274"/>
            <ac:spMk id="5" creationId="{00000000-0000-0000-0000-000000000000}"/>
          </ac:spMkLst>
        </pc:spChg>
        <pc:picChg chg="mod">
          <ac:chgData name="Aayush Amit Patil" userId="S::patil.aayu@northeastern.edu::d711850c-43c2-4d59-8dd5-9ea3c24cff2c" providerId="AD" clId="Web-{1D297055-4935-457F-9876-121E94015252}" dt="2023-12-08T23:47:37.608" v="920" actId="14100"/>
          <ac:picMkLst>
            <pc:docMk/>
            <pc:sldMk cId="4154787410" sldId="274"/>
            <ac:picMk id="7" creationId="{B6AE43A2-750F-620E-053A-9F3EC3123773}"/>
          </ac:picMkLst>
        </pc:picChg>
        <pc:picChg chg="mod">
          <ac:chgData name="Aayush Amit Patil" userId="S::patil.aayu@northeastern.edu::d711850c-43c2-4d59-8dd5-9ea3c24cff2c" providerId="AD" clId="Web-{1D297055-4935-457F-9876-121E94015252}" dt="2023-12-08T23:47:25.529" v="917" actId="14100"/>
          <ac:picMkLst>
            <pc:docMk/>
            <pc:sldMk cId="4154787410" sldId="274"/>
            <ac:picMk id="8" creationId="{73C36DFA-7BA2-B569-1B13-5D582FE9C52F}"/>
          </ac:picMkLst>
        </pc:picChg>
      </pc:sldChg>
      <pc:sldChg chg="modSp add ord replId">
        <pc:chgData name="Aayush Amit Patil" userId="S::patil.aayu@northeastern.edu::d711850c-43c2-4d59-8dd5-9ea3c24cff2c" providerId="AD" clId="Web-{1D297055-4935-457F-9876-121E94015252}" dt="2023-12-09T00:45:48.939" v="1221" actId="20577"/>
        <pc:sldMkLst>
          <pc:docMk/>
          <pc:sldMk cId="3663825713" sldId="275"/>
        </pc:sldMkLst>
        <pc:spChg chg="mod">
          <ac:chgData name="Aayush Amit Patil" userId="S::patil.aayu@northeastern.edu::d711850c-43c2-4d59-8dd5-9ea3c24cff2c" providerId="AD" clId="Web-{1D297055-4935-457F-9876-121E94015252}" dt="2023-12-09T00:45:48.939" v="1221" actId="20577"/>
          <ac:spMkLst>
            <pc:docMk/>
            <pc:sldMk cId="3663825713" sldId="275"/>
            <ac:spMk id="2" creationId="{00000000-0000-0000-0000-000000000000}"/>
          </ac:spMkLst>
        </pc:spChg>
        <pc:picChg chg="mod">
          <ac:chgData name="Aayush Amit Patil" userId="S::patil.aayu@northeastern.edu::d711850c-43c2-4d59-8dd5-9ea3c24cff2c" providerId="AD" clId="Web-{1D297055-4935-457F-9876-121E94015252}" dt="2023-12-08T23:50:47.255" v="971"/>
          <ac:picMkLst>
            <pc:docMk/>
            <pc:sldMk cId="3663825713" sldId="275"/>
            <ac:picMk id="7" creationId="{B6AE43A2-750F-620E-053A-9F3EC3123773}"/>
          </ac:picMkLst>
        </pc:picChg>
        <pc:picChg chg="mod">
          <ac:chgData name="Aayush Amit Patil" userId="S::patil.aayu@northeastern.edu::d711850c-43c2-4d59-8dd5-9ea3c24cff2c" providerId="AD" clId="Web-{1D297055-4935-457F-9876-121E94015252}" dt="2023-12-08T23:50:28.207" v="970"/>
          <ac:picMkLst>
            <pc:docMk/>
            <pc:sldMk cId="3663825713" sldId="275"/>
            <ac:picMk id="8" creationId="{73C36DFA-7BA2-B569-1B13-5D582FE9C52F}"/>
          </ac:picMkLst>
        </pc:picChg>
      </pc:sldChg>
      <pc:sldChg chg="modSp add replId">
        <pc:chgData name="Aayush Amit Patil" userId="S::patil.aayu@northeastern.edu::d711850c-43c2-4d59-8dd5-9ea3c24cff2c" providerId="AD" clId="Web-{1D297055-4935-457F-9876-121E94015252}" dt="2023-12-09T00:45:53.377" v="1222" actId="20577"/>
        <pc:sldMkLst>
          <pc:docMk/>
          <pc:sldMk cId="2990770362" sldId="276"/>
        </pc:sldMkLst>
        <pc:spChg chg="mod">
          <ac:chgData name="Aayush Amit Patil" userId="S::patil.aayu@northeastern.edu::d711850c-43c2-4d59-8dd5-9ea3c24cff2c" providerId="AD" clId="Web-{1D297055-4935-457F-9876-121E94015252}" dt="2023-12-09T00:45:53.377" v="1222" actId="20577"/>
          <ac:spMkLst>
            <pc:docMk/>
            <pc:sldMk cId="2990770362" sldId="276"/>
            <ac:spMk id="2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9T00:18:01.526" v="1009" actId="20577"/>
          <ac:spMkLst>
            <pc:docMk/>
            <pc:sldMk cId="2990770362" sldId="276"/>
            <ac:spMk id="3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9T00:18:43.168" v="1019" actId="20577"/>
          <ac:spMkLst>
            <pc:docMk/>
            <pc:sldMk cId="2990770362" sldId="276"/>
            <ac:spMk id="5" creationId="{00000000-0000-0000-0000-000000000000}"/>
          </ac:spMkLst>
        </pc:spChg>
        <pc:picChg chg="mod">
          <ac:chgData name="Aayush Amit Patil" userId="S::patil.aayu@northeastern.edu::d711850c-43c2-4d59-8dd5-9ea3c24cff2c" providerId="AD" clId="Web-{1D297055-4935-457F-9876-121E94015252}" dt="2023-12-09T00:17:38.369" v="999" actId="14100"/>
          <ac:picMkLst>
            <pc:docMk/>
            <pc:sldMk cId="2990770362" sldId="276"/>
            <ac:picMk id="7" creationId="{B6AE43A2-750F-620E-053A-9F3EC3123773}"/>
          </ac:picMkLst>
        </pc:picChg>
        <pc:picChg chg="mod">
          <ac:chgData name="Aayush Amit Patil" userId="S::patil.aayu@northeastern.edu::d711850c-43c2-4d59-8dd5-9ea3c24cff2c" providerId="AD" clId="Web-{1D297055-4935-457F-9876-121E94015252}" dt="2023-12-09T00:17:11.884" v="997" actId="14100"/>
          <ac:picMkLst>
            <pc:docMk/>
            <pc:sldMk cId="2990770362" sldId="276"/>
            <ac:picMk id="8" creationId="{73C36DFA-7BA2-B569-1B13-5D582FE9C52F}"/>
          </ac:picMkLst>
        </pc:picChg>
      </pc:sldChg>
      <pc:sldChg chg="modSp add replId">
        <pc:chgData name="Aayush Amit Patil" userId="S::patil.aayu@northeastern.edu::d711850c-43c2-4d59-8dd5-9ea3c24cff2c" providerId="AD" clId="Web-{1D297055-4935-457F-9876-121E94015252}" dt="2023-12-09T00:45:58.002" v="1223" actId="20577"/>
        <pc:sldMkLst>
          <pc:docMk/>
          <pc:sldMk cId="3734786583" sldId="277"/>
        </pc:sldMkLst>
        <pc:spChg chg="mod">
          <ac:chgData name="Aayush Amit Patil" userId="S::patil.aayu@northeastern.edu::d711850c-43c2-4d59-8dd5-9ea3c24cff2c" providerId="AD" clId="Web-{1D297055-4935-457F-9876-121E94015252}" dt="2023-12-09T00:45:58.002" v="1223" actId="20577"/>
          <ac:spMkLst>
            <pc:docMk/>
            <pc:sldMk cId="3734786583" sldId="277"/>
            <ac:spMk id="2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9T00:19:44.295" v="1032" actId="20577"/>
          <ac:spMkLst>
            <pc:docMk/>
            <pc:sldMk cId="3734786583" sldId="277"/>
            <ac:spMk id="3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9T00:19:49.436" v="1035" actId="20577"/>
          <ac:spMkLst>
            <pc:docMk/>
            <pc:sldMk cId="3734786583" sldId="277"/>
            <ac:spMk id="5" creationId="{00000000-0000-0000-0000-000000000000}"/>
          </ac:spMkLst>
        </pc:spChg>
        <pc:picChg chg="mod">
          <ac:chgData name="Aayush Amit Patil" userId="S::patil.aayu@northeastern.edu::d711850c-43c2-4d59-8dd5-9ea3c24cff2c" providerId="AD" clId="Web-{1D297055-4935-457F-9876-121E94015252}" dt="2023-12-09T00:19:56.889" v="1036" actId="14100"/>
          <ac:picMkLst>
            <pc:docMk/>
            <pc:sldMk cId="3734786583" sldId="277"/>
            <ac:picMk id="7" creationId="{B6AE43A2-750F-620E-053A-9F3EC3123773}"/>
          </ac:picMkLst>
        </pc:picChg>
        <pc:picChg chg="mod">
          <ac:chgData name="Aayush Amit Patil" userId="S::patil.aayu@northeastern.edu::d711850c-43c2-4d59-8dd5-9ea3c24cff2c" providerId="AD" clId="Web-{1D297055-4935-457F-9876-121E94015252}" dt="2023-12-09T00:18:55.403" v="1021"/>
          <ac:picMkLst>
            <pc:docMk/>
            <pc:sldMk cId="3734786583" sldId="277"/>
            <ac:picMk id="8" creationId="{73C36DFA-7BA2-B569-1B13-5D582FE9C52F}"/>
          </ac:picMkLst>
        </pc:picChg>
      </pc:sldChg>
      <pc:sldChg chg="modSp add replId">
        <pc:chgData name="Aayush Amit Patil" userId="S::patil.aayu@northeastern.edu::d711850c-43c2-4d59-8dd5-9ea3c24cff2c" providerId="AD" clId="Web-{1D297055-4935-457F-9876-121E94015252}" dt="2023-12-09T00:46:02.783" v="1224" actId="20577"/>
        <pc:sldMkLst>
          <pc:docMk/>
          <pc:sldMk cId="887289580" sldId="278"/>
        </pc:sldMkLst>
        <pc:spChg chg="mod">
          <ac:chgData name="Aayush Amit Patil" userId="S::patil.aayu@northeastern.edu::d711850c-43c2-4d59-8dd5-9ea3c24cff2c" providerId="AD" clId="Web-{1D297055-4935-457F-9876-121E94015252}" dt="2023-12-09T00:46:02.783" v="1224" actId="20577"/>
          <ac:spMkLst>
            <pc:docMk/>
            <pc:sldMk cId="887289580" sldId="278"/>
            <ac:spMk id="2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9T00:22:13.487" v="1050" actId="20577"/>
          <ac:spMkLst>
            <pc:docMk/>
            <pc:sldMk cId="887289580" sldId="278"/>
            <ac:spMk id="3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9T00:22:19.003" v="1053" actId="20577"/>
          <ac:spMkLst>
            <pc:docMk/>
            <pc:sldMk cId="887289580" sldId="278"/>
            <ac:spMk id="5" creationId="{00000000-0000-0000-0000-000000000000}"/>
          </ac:spMkLst>
        </pc:spChg>
        <pc:picChg chg="mod">
          <ac:chgData name="Aayush Amit Patil" userId="S::patil.aayu@northeastern.edu::d711850c-43c2-4d59-8dd5-9ea3c24cff2c" providerId="AD" clId="Web-{1D297055-4935-457F-9876-121E94015252}" dt="2023-12-09T00:21:37.033" v="1048"/>
          <ac:picMkLst>
            <pc:docMk/>
            <pc:sldMk cId="887289580" sldId="278"/>
            <ac:picMk id="7" creationId="{B6AE43A2-750F-620E-053A-9F3EC3123773}"/>
          </ac:picMkLst>
        </pc:picChg>
        <pc:picChg chg="mod">
          <ac:chgData name="Aayush Amit Patil" userId="S::patil.aayu@northeastern.edu::d711850c-43c2-4d59-8dd5-9ea3c24cff2c" providerId="AD" clId="Web-{1D297055-4935-457F-9876-121E94015252}" dt="2023-12-09T00:21:24.548" v="1047"/>
          <ac:picMkLst>
            <pc:docMk/>
            <pc:sldMk cId="887289580" sldId="278"/>
            <ac:picMk id="8" creationId="{73C36DFA-7BA2-B569-1B13-5D582FE9C52F}"/>
          </ac:picMkLst>
        </pc:picChg>
      </pc:sldChg>
      <pc:sldChg chg="modSp add replId">
        <pc:chgData name="Aayush Amit Patil" userId="S::patil.aayu@northeastern.edu::d711850c-43c2-4d59-8dd5-9ea3c24cff2c" providerId="AD" clId="Web-{1D297055-4935-457F-9876-121E94015252}" dt="2023-12-09T00:46:09.518" v="1225" actId="20577"/>
        <pc:sldMkLst>
          <pc:docMk/>
          <pc:sldMk cId="4032392132" sldId="279"/>
        </pc:sldMkLst>
        <pc:spChg chg="mod">
          <ac:chgData name="Aayush Amit Patil" userId="S::patil.aayu@northeastern.edu::d711850c-43c2-4d59-8dd5-9ea3c24cff2c" providerId="AD" clId="Web-{1D297055-4935-457F-9876-121E94015252}" dt="2023-12-09T00:46:09.518" v="1225" actId="20577"/>
          <ac:spMkLst>
            <pc:docMk/>
            <pc:sldMk cId="4032392132" sldId="279"/>
            <ac:spMk id="2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9T00:22:51.348" v="1060" actId="20577"/>
          <ac:spMkLst>
            <pc:docMk/>
            <pc:sldMk cId="4032392132" sldId="279"/>
            <ac:spMk id="3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9T00:23:32.677" v="1063" actId="20577"/>
          <ac:spMkLst>
            <pc:docMk/>
            <pc:sldMk cId="4032392132" sldId="279"/>
            <ac:spMk id="5" creationId="{00000000-0000-0000-0000-000000000000}"/>
          </ac:spMkLst>
        </pc:spChg>
        <pc:picChg chg="mod">
          <ac:chgData name="Aayush Amit Patil" userId="S::patil.aayu@northeastern.edu::d711850c-43c2-4d59-8dd5-9ea3c24cff2c" providerId="AD" clId="Web-{1D297055-4935-457F-9876-121E94015252}" dt="2023-12-09T00:23:20.614" v="1062"/>
          <ac:picMkLst>
            <pc:docMk/>
            <pc:sldMk cId="4032392132" sldId="279"/>
            <ac:picMk id="7" creationId="{B6AE43A2-750F-620E-053A-9F3EC3123773}"/>
          </ac:picMkLst>
        </pc:picChg>
        <pc:picChg chg="mod">
          <ac:chgData name="Aayush Amit Patil" userId="S::patil.aayu@northeastern.edu::d711850c-43c2-4d59-8dd5-9ea3c24cff2c" providerId="AD" clId="Web-{1D297055-4935-457F-9876-121E94015252}" dt="2023-12-09T00:23:11.614" v="1061"/>
          <ac:picMkLst>
            <pc:docMk/>
            <pc:sldMk cId="4032392132" sldId="279"/>
            <ac:picMk id="8" creationId="{73C36DFA-7BA2-B569-1B13-5D582FE9C52F}"/>
          </ac:picMkLst>
        </pc:picChg>
      </pc:sldChg>
      <pc:sldChg chg="modSp add replId">
        <pc:chgData name="Aayush Amit Patil" userId="S::patil.aayu@northeastern.edu::d711850c-43c2-4d59-8dd5-9ea3c24cff2c" providerId="AD" clId="Web-{1D297055-4935-457F-9876-121E94015252}" dt="2023-12-09T00:46:16.081" v="1226" actId="20577"/>
        <pc:sldMkLst>
          <pc:docMk/>
          <pc:sldMk cId="4192132521" sldId="280"/>
        </pc:sldMkLst>
        <pc:spChg chg="mod">
          <ac:chgData name="Aayush Amit Patil" userId="S::patil.aayu@northeastern.edu::d711850c-43c2-4d59-8dd5-9ea3c24cff2c" providerId="AD" clId="Web-{1D297055-4935-457F-9876-121E94015252}" dt="2023-12-09T00:46:16.081" v="1226" actId="20577"/>
          <ac:spMkLst>
            <pc:docMk/>
            <pc:sldMk cId="4192132521" sldId="280"/>
            <ac:spMk id="2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9T00:24:13.866" v="1068" actId="20577"/>
          <ac:spMkLst>
            <pc:docMk/>
            <pc:sldMk cId="4192132521" sldId="280"/>
            <ac:spMk id="3" creationId="{00000000-0000-0000-0000-000000000000}"/>
          </ac:spMkLst>
        </pc:spChg>
        <pc:spChg chg="mod">
          <ac:chgData name="Aayush Amit Patil" userId="S::patil.aayu@northeastern.edu::d711850c-43c2-4d59-8dd5-9ea3c24cff2c" providerId="AD" clId="Web-{1D297055-4935-457F-9876-121E94015252}" dt="2023-12-09T00:24:18.679" v="1071" actId="20577"/>
          <ac:spMkLst>
            <pc:docMk/>
            <pc:sldMk cId="4192132521" sldId="280"/>
            <ac:spMk id="5" creationId="{00000000-0000-0000-0000-000000000000}"/>
          </ac:spMkLst>
        </pc:spChg>
        <pc:picChg chg="mod">
          <ac:chgData name="Aayush Amit Patil" userId="S::patil.aayu@northeastern.edu::d711850c-43c2-4d59-8dd5-9ea3c24cff2c" providerId="AD" clId="Web-{1D297055-4935-457F-9876-121E94015252}" dt="2023-12-09T00:24:30.585" v="1073"/>
          <ac:picMkLst>
            <pc:docMk/>
            <pc:sldMk cId="4192132521" sldId="280"/>
            <ac:picMk id="7" creationId="{B6AE43A2-750F-620E-053A-9F3EC3123773}"/>
          </ac:picMkLst>
        </pc:picChg>
        <pc:picChg chg="mod">
          <ac:chgData name="Aayush Amit Patil" userId="S::patil.aayu@northeastern.edu::d711850c-43c2-4d59-8dd5-9ea3c24cff2c" providerId="AD" clId="Web-{1D297055-4935-457F-9876-121E94015252}" dt="2023-12-09T00:24:23.991" v="1072"/>
          <ac:picMkLst>
            <pc:docMk/>
            <pc:sldMk cId="4192132521" sldId="280"/>
            <ac:picMk id="8" creationId="{73C36DFA-7BA2-B569-1B13-5D582FE9C52F}"/>
          </ac:picMkLst>
        </pc:picChg>
      </pc:sldChg>
      <pc:sldChg chg="addSp delSp modSp add mod ord replId setBg">
        <pc:chgData name="Aayush Amit Patil" userId="S::patil.aayu@northeastern.edu::d711850c-43c2-4d59-8dd5-9ea3c24cff2c" providerId="AD" clId="Web-{1D297055-4935-457F-9876-121E94015252}" dt="2023-12-09T00:54:20.327" v="1246" actId="1076"/>
        <pc:sldMkLst>
          <pc:docMk/>
          <pc:sldMk cId="501428467" sldId="281"/>
        </pc:sldMkLst>
        <pc:spChg chg="mod">
          <ac:chgData name="Aayush Amit Patil" userId="S::patil.aayu@northeastern.edu::d711850c-43c2-4d59-8dd5-9ea3c24cff2c" providerId="AD" clId="Web-{1D297055-4935-457F-9876-121E94015252}" dt="2023-12-09T00:46:37.159" v="1228" actId="20577"/>
          <ac:spMkLst>
            <pc:docMk/>
            <pc:sldMk cId="501428467" sldId="281"/>
            <ac:spMk id="2" creationId="{AA882A26-E734-2631-B4A6-DD0F7A94D319}"/>
          </ac:spMkLst>
        </pc:spChg>
        <pc:spChg chg="add del mod">
          <ac:chgData name="Aayush Amit Patil" userId="S::patil.aayu@northeastern.edu::d711850c-43c2-4d59-8dd5-9ea3c24cff2c" providerId="AD" clId="Web-{1D297055-4935-457F-9876-121E94015252}" dt="2023-12-09T00:39:42.974" v="1184"/>
          <ac:spMkLst>
            <pc:docMk/>
            <pc:sldMk cId="501428467" sldId="281"/>
            <ac:spMk id="3" creationId="{DABC5B40-7C65-FEA3-9BCC-EF3F5F5667FC}"/>
          </ac:spMkLst>
        </pc:spChg>
        <pc:spChg chg="add del mod">
          <ac:chgData name="Aayush Amit Patil" userId="S::patil.aayu@northeastern.edu::d711850c-43c2-4d59-8dd5-9ea3c24cff2c" providerId="AD" clId="Web-{1D297055-4935-457F-9876-121E94015252}" dt="2023-12-09T00:48:03.571" v="1237"/>
          <ac:spMkLst>
            <pc:docMk/>
            <pc:sldMk cId="501428467" sldId="281"/>
            <ac:spMk id="6" creationId="{25D708AD-3543-7AB2-D98E-66C9D5849D60}"/>
          </ac:spMkLst>
        </pc:spChg>
        <pc:spChg chg="del mod">
          <ac:chgData name="Aayush Amit Patil" userId="S::patil.aayu@northeastern.edu::d711850c-43c2-4d59-8dd5-9ea3c24cff2c" providerId="AD" clId="Web-{1D297055-4935-457F-9876-121E94015252}" dt="2023-12-09T00:47:56.102" v="1236"/>
          <ac:spMkLst>
            <pc:docMk/>
            <pc:sldMk cId="501428467" sldId="281"/>
            <ac:spMk id="11" creationId="{4DC71BD5-9050-55FB-2ACC-99F465B2B571}"/>
          </ac:spMkLst>
        </pc:spChg>
        <pc:picChg chg="mod">
          <ac:chgData name="Aayush Amit Patil" userId="S::patil.aayu@northeastern.edu::d711850c-43c2-4d59-8dd5-9ea3c24cff2c" providerId="AD" clId="Web-{1D297055-4935-457F-9876-121E94015252}" dt="2023-12-09T00:39:48.787" v="1185"/>
          <ac:picMkLst>
            <pc:docMk/>
            <pc:sldMk cId="501428467" sldId="281"/>
            <ac:picMk id="5" creationId="{DB5E956F-E9AB-41B7-4C17-8F59A8F975D0}"/>
          </ac:picMkLst>
        </pc:picChg>
        <pc:picChg chg="add mod ord">
          <ac:chgData name="Aayush Amit Patil" userId="S::patil.aayu@northeastern.edu::d711850c-43c2-4d59-8dd5-9ea3c24cff2c" providerId="AD" clId="Web-{1D297055-4935-457F-9876-121E94015252}" dt="2023-12-09T00:52:58.465" v="1241"/>
          <ac:picMkLst>
            <pc:docMk/>
            <pc:sldMk cId="501428467" sldId="281"/>
            <ac:picMk id="7" creationId="{2B8449B4-DF3C-4E1A-C4B2-D170DA8FD16E}"/>
          </ac:picMkLst>
        </pc:picChg>
        <pc:picChg chg="add mod">
          <ac:chgData name="Aayush Amit Patil" userId="S::patil.aayu@northeastern.edu::d711850c-43c2-4d59-8dd5-9ea3c24cff2c" providerId="AD" clId="Web-{1D297055-4935-457F-9876-121E94015252}" dt="2023-12-09T00:54:20.327" v="1246" actId="1076"/>
          <ac:picMkLst>
            <pc:docMk/>
            <pc:sldMk cId="501428467" sldId="281"/>
            <ac:picMk id="8" creationId="{CE748F2F-BD8C-1B28-6BDE-5A4E0941AA79}"/>
          </ac:picMkLst>
        </pc:picChg>
      </pc:sldChg>
      <pc:sldChg chg="addSp delSp modSp add mod replId modClrScheme chgLayout">
        <pc:chgData name="Aayush Amit Patil" userId="S::patil.aayu@northeastern.edu::d711850c-43c2-4d59-8dd5-9ea3c24cff2c" providerId="AD" clId="Web-{1D297055-4935-457F-9876-121E94015252}" dt="2023-12-09T00:45:01.953" v="1212" actId="20577"/>
        <pc:sldMkLst>
          <pc:docMk/>
          <pc:sldMk cId="3207395111" sldId="282"/>
        </pc:sldMkLst>
        <pc:spChg chg="add mod">
          <ac:chgData name="Aayush Amit Patil" userId="S::patil.aayu@northeastern.edu::d711850c-43c2-4d59-8dd5-9ea3c24cff2c" providerId="AD" clId="Web-{1D297055-4935-457F-9876-121E94015252}" dt="2023-12-09T00:45:01.953" v="1212" actId="20577"/>
          <ac:spMkLst>
            <pc:docMk/>
            <pc:sldMk cId="3207395111" sldId="282"/>
            <ac:spMk id="2" creationId="{06826FB0-1FEE-6662-5487-6F35538B40F5}"/>
          </ac:spMkLst>
        </pc:spChg>
        <pc:spChg chg="add del mod">
          <ac:chgData name="Aayush Amit Patil" userId="S::patil.aayu@northeastern.edu::d711850c-43c2-4d59-8dd5-9ea3c24cff2c" providerId="AD" clId="Web-{1D297055-4935-457F-9876-121E94015252}" dt="2023-12-09T00:44:19.811" v="1201"/>
          <ac:spMkLst>
            <pc:docMk/>
            <pc:sldMk cId="3207395111" sldId="282"/>
            <ac:spMk id="4" creationId="{0C25943D-186C-AD32-F50D-274D912A40CD}"/>
          </ac:spMkLst>
        </pc:spChg>
        <pc:spChg chg="add del mod">
          <ac:chgData name="Aayush Amit Patil" userId="S::patil.aayu@northeastern.edu::d711850c-43c2-4d59-8dd5-9ea3c24cff2c" providerId="AD" clId="Web-{1D297055-4935-457F-9876-121E94015252}" dt="2023-12-09T00:44:51.422" v="1210"/>
          <ac:spMkLst>
            <pc:docMk/>
            <pc:sldMk cId="3207395111" sldId="282"/>
            <ac:spMk id="7" creationId="{7BF5E7D2-3D9E-99B6-D99F-D8A578F1D143}"/>
          </ac:spMkLst>
        </pc:spChg>
        <pc:spChg chg="add del mod">
          <ac:chgData name="Aayush Amit Patil" userId="S::patil.aayu@northeastern.edu::d711850c-43c2-4d59-8dd5-9ea3c24cff2c" providerId="AD" clId="Web-{1D297055-4935-457F-9876-121E94015252}" dt="2023-12-09T00:44:46.312" v="1209"/>
          <ac:spMkLst>
            <pc:docMk/>
            <pc:sldMk cId="3207395111" sldId="282"/>
            <ac:spMk id="11" creationId="{A5CD250A-7C2A-242E-B033-474CFBD14A3A}"/>
          </ac:spMkLst>
        </pc:spChg>
        <pc:spChg chg="del mod replId">
          <ac:chgData name="Aayush Amit Patil" userId="S::patil.aayu@northeastern.edu::d711850c-43c2-4d59-8dd5-9ea3c24cff2c" providerId="AD" clId="Web-{1D297055-4935-457F-9876-121E94015252}" dt="2023-12-09T00:44:10.405" v="1199"/>
          <ac:spMkLst>
            <pc:docMk/>
            <pc:sldMk cId="3207395111" sldId="282"/>
            <ac:spMk id="13" creationId="{AA882A26-E734-2631-B4A6-DD0F7A94D319}"/>
          </ac:spMkLst>
        </pc:spChg>
        <pc:spChg chg="del mod replId">
          <ac:chgData name="Aayush Amit Patil" userId="S::patil.aayu@northeastern.edu::d711850c-43c2-4d59-8dd5-9ea3c24cff2c" providerId="AD" clId="Web-{1D297055-4935-457F-9876-121E94015252}" dt="2023-12-09T00:44:10.405" v="1199"/>
          <ac:spMkLst>
            <pc:docMk/>
            <pc:sldMk cId="3207395111" sldId="282"/>
            <ac:spMk id="14" creationId="{4DC71BD5-9050-55FB-2ACC-99F465B2B571}"/>
          </ac:spMkLst>
        </pc:spChg>
        <pc:picChg chg="add del mod">
          <ac:chgData name="Aayush Amit Patil" userId="S::patil.aayu@northeastern.edu::d711850c-43c2-4d59-8dd5-9ea3c24cff2c" providerId="AD" clId="Web-{1D297055-4935-457F-9876-121E94015252}" dt="2023-12-09T00:44:13.967" v="1200"/>
          <ac:picMkLst>
            <pc:docMk/>
            <pc:sldMk cId="3207395111" sldId="282"/>
            <ac:picMk id="5" creationId="{A6F4147E-3826-79CC-5EE6-9487B316FD13}"/>
          </ac:picMkLst>
        </pc:picChg>
        <pc:picChg chg="del mod replId">
          <ac:chgData name="Aayush Amit Patil" userId="S::patil.aayu@northeastern.edu::d711850c-43c2-4d59-8dd5-9ea3c24cff2c" providerId="AD" clId="Web-{1D297055-4935-457F-9876-121E94015252}" dt="2023-12-09T00:44:10.405" v="1199"/>
          <ac:picMkLst>
            <pc:docMk/>
            <pc:sldMk cId="3207395111" sldId="282"/>
            <ac:picMk id="15" creationId="{DB5E956F-E9AB-41B7-4C17-8F59A8F975D0}"/>
          </ac:picMkLst>
        </pc:picChg>
      </pc:sldChg>
      <pc:sldChg chg="new del">
        <pc:chgData name="Aayush Amit Patil" userId="S::patil.aayu@northeastern.edu::d711850c-43c2-4d59-8dd5-9ea3c24cff2c" providerId="AD" clId="Web-{1D297055-4935-457F-9876-121E94015252}" dt="2023-12-09T01:10:32.109" v="1252"/>
        <pc:sldMkLst>
          <pc:docMk/>
          <pc:sldMk cId="1616675725" sldId="283"/>
        </pc:sldMkLst>
      </pc:sldChg>
      <pc:sldChg chg="new del">
        <pc:chgData name="Aayush Amit Patil" userId="S::patil.aayu@northeastern.edu::d711850c-43c2-4d59-8dd5-9ea3c24cff2c" providerId="AD" clId="Web-{1D297055-4935-457F-9876-121E94015252}" dt="2023-12-09T01:10:30.296" v="1251"/>
        <pc:sldMkLst>
          <pc:docMk/>
          <pc:sldMk cId="2971506892" sldId="28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12/13/23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12/13/23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>
                <a:cs typeface="Arial" pitchFamily="34" charset="0"/>
              </a:rPr>
              <a:t>NOTE: </a:t>
            </a:r>
            <a:r>
              <a:rPr lang="en-US" sz="1200">
                <a:cs typeface="Arial" pitchFamily="34" charset="0"/>
              </a:rPr>
              <a:t>Want a different image on this slide? Select the picture and delete it. Now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05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10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20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95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6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3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30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12/13/23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11" name="Picture 10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 title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12/13/23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12/13/23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12/13/23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12/13/23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11" name="Picture Placeholder 10" title="An empty placeholder to add an image. Click on the placeholder and select the image that you wish to add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  <p:pic>
        <p:nvPicPr>
          <p:cNvPr id="10" name="Picture 9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12/13/23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7" name="Picture 6" title="Ribbon tab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12/13/23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12/13/23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12/13/23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12/13/23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12/13/23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 level</a:t>
            </a:r>
          </a:p>
          <a:p>
            <a:pPr lvl="6"/>
            <a:r>
              <a:t>Seventh level</a:t>
            </a:r>
          </a:p>
          <a:p>
            <a:pPr lvl="7"/>
            <a:r>
              <a:t>Eighth level</a:t>
            </a:r>
          </a:p>
          <a:p>
            <a:pPr lvl="8"/>
            <a:r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/>
          <a:lstStyle/>
          <a:p>
            <a:r>
              <a:rPr lang="en-US"/>
              <a:t>Yellow Taxi fare predictor</a:t>
            </a:r>
          </a:p>
        </p:txBody>
      </p:sp>
      <p:pic>
        <p:nvPicPr>
          <p:cNvPr id="4" name="Picture Placeholder 3" descr="Open book on table, blurred books in background" title="Open book on table, blurred books in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7482229" y="1310656"/>
            <a:ext cx="4648632" cy="4208604"/>
          </a:xfrm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sz="2000"/>
              <a:t>Group 11</a:t>
            </a:r>
          </a:p>
          <a:p>
            <a:r>
              <a:rPr lang="en-US" sz="2000"/>
              <a:t>Aayush Amit Patil</a:t>
            </a:r>
          </a:p>
          <a:p>
            <a:r>
              <a:rPr lang="en-US" sz="2000"/>
              <a:t>Akash </a:t>
            </a:r>
            <a:r>
              <a:rPr lang="en-US" sz="2000" err="1"/>
              <a:t>Tirupapuliyur</a:t>
            </a:r>
            <a:r>
              <a:rPr lang="en-US" sz="2000"/>
              <a:t> Srikanth</a:t>
            </a: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EXPLORATORY DATA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Distribution of Fare and tip amount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C36DFA-7BA2-B569-1B13-5D582FE9C5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6917" y="3349046"/>
            <a:ext cx="4915438" cy="189822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Boxplot showing Median of Trip duration as per passenger count</a:t>
            </a:r>
          </a:p>
        </p:txBody>
      </p:sp>
      <p:pic>
        <p:nvPicPr>
          <p:cNvPr id="7" name="Content Placeholder 6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B6AE43A2-750F-620E-053A-9F3EC31237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68127" y="2580809"/>
            <a:ext cx="4915438" cy="3249076"/>
          </a:xfrm>
        </p:spPr>
      </p:pic>
    </p:spTree>
    <p:extLst>
      <p:ext uri="{BB962C8B-B14F-4D97-AF65-F5344CB8AC3E}">
        <p14:creationId xmlns:p14="http://schemas.microsoft.com/office/powerpoint/2010/main" val="2224495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PREDICTIVE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Split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37F41E-C346-6334-08CC-1713D07051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Pickup Location ID</a:t>
            </a:r>
          </a:p>
          <a:p>
            <a:r>
              <a:rPr lang="en-US" dirty="0"/>
              <a:t>Dropoff Location ID</a:t>
            </a:r>
          </a:p>
          <a:p>
            <a:r>
              <a:rPr lang="en-US" dirty="0"/>
              <a:t>Distance</a:t>
            </a:r>
          </a:p>
          <a:p>
            <a:r>
              <a:rPr lang="en-US" dirty="0"/>
              <a:t>Weekday</a:t>
            </a:r>
          </a:p>
          <a:p>
            <a:r>
              <a:rPr lang="en-US" dirty="0"/>
              <a:t>Pickup time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B4274E-C1D2-5702-2D18-A56577AC703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We Split the data into 80% train and 20% test data.</a:t>
            </a:r>
          </a:p>
        </p:txBody>
      </p:sp>
    </p:spTree>
    <p:extLst>
      <p:ext uri="{BB962C8B-B14F-4D97-AF65-F5344CB8AC3E}">
        <p14:creationId xmlns:p14="http://schemas.microsoft.com/office/powerpoint/2010/main" val="15710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PREDICTIVE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Linear Regression Model </a:t>
            </a:r>
          </a:p>
        </p:txBody>
      </p:sp>
      <p:pic>
        <p:nvPicPr>
          <p:cNvPr id="8" name="Content Placeholder 7" descr="A screenshot of a table with numbers&#10;&#10;Description automatically generated">
            <a:extLst>
              <a:ext uri="{FF2B5EF4-FFF2-40B4-BE49-F238E27FC236}">
                <a16:creationId xmlns:a16="http://schemas.microsoft.com/office/drawing/2014/main" id="{73C36DFA-7BA2-B569-1B13-5D582FE9C5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2416" y="2422761"/>
            <a:ext cx="1446592" cy="355059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Accuracy: 86.02%</a:t>
            </a:r>
          </a:p>
        </p:txBody>
      </p:sp>
      <p:pic>
        <p:nvPicPr>
          <p:cNvPr id="7" name="Content Placeholder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B6AE43A2-750F-620E-053A-9F3EC31237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569403" y="2420313"/>
            <a:ext cx="7737484" cy="3548675"/>
          </a:xfrm>
        </p:spPr>
      </p:pic>
    </p:spTree>
    <p:extLst>
      <p:ext uri="{BB962C8B-B14F-4D97-AF65-F5344CB8AC3E}">
        <p14:creationId xmlns:p14="http://schemas.microsoft.com/office/powerpoint/2010/main" val="2990770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PREDICTIVE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Decision Tree Regressor </a:t>
            </a:r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73C36DFA-7BA2-B569-1B13-5D582FE9C5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2416" y="2450090"/>
            <a:ext cx="1446592" cy="349593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Accuracy: 75.72%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AE43A2-750F-620E-053A-9F3EC31237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566406" y="2452876"/>
            <a:ext cx="7521227" cy="3361432"/>
          </a:xfrm>
        </p:spPr>
      </p:pic>
    </p:spTree>
    <p:extLst>
      <p:ext uri="{BB962C8B-B14F-4D97-AF65-F5344CB8AC3E}">
        <p14:creationId xmlns:p14="http://schemas.microsoft.com/office/powerpoint/2010/main" val="373478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PREDICTIVE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ADA Boost Regressor </a:t>
            </a:r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3C36DFA-7BA2-B569-1B13-5D582FE9C5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2416" y="2506380"/>
            <a:ext cx="1446592" cy="338335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Accuracy: 74.64%</a:t>
            </a:r>
          </a:p>
        </p:txBody>
      </p:sp>
      <p:pic>
        <p:nvPicPr>
          <p:cNvPr id="7" name="Content Placeholder 6" descr="A graph of a number of red and blue bars&#10;&#10;Description automatically generated">
            <a:extLst>
              <a:ext uri="{FF2B5EF4-FFF2-40B4-BE49-F238E27FC236}">
                <a16:creationId xmlns:a16="http://schemas.microsoft.com/office/drawing/2014/main" id="{B6AE43A2-750F-620E-053A-9F3EC31237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571504" y="2423569"/>
            <a:ext cx="7462184" cy="3380970"/>
          </a:xfrm>
        </p:spPr>
      </p:pic>
    </p:spTree>
    <p:extLst>
      <p:ext uri="{BB962C8B-B14F-4D97-AF65-F5344CB8AC3E}">
        <p14:creationId xmlns:p14="http://schemas.microsoft.com/office/powerpoint/2010/main" val="887289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PREDICTIVE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Gradient Boost Regressor </a:t>
            </a:r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3C36DFA-7BA2-B569-1B13-5D582FE9C5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19875" y="2506380"/>
            <a:ext cx="1411673" cy="338335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Accuracy: 89%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AE43A2-750F-620E-053A-9F3EC31237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568599" y="2433338"/>
            <a:ext cx="7458224" cy="3380970"/>
          </a:xfrm>
        </p:spPr>
      </p:pic>
    </p:spTree>
    <p:extLst>
      <p:ext uri="{BB962C8B-B14F-4D97-AF65-F5344CB8AC3E}">
        <p14:creationId xmlns:p14="http://schemas.microsoft.com/office/powerpoint/2010/main" val="4032392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PREDICTIVE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XGB Regressor 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3C36DFA-7BA2-B569-1B13-5D582FE9C5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19875" y="2518048"/>
            <a:ext cx="1411673" cy="3360014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Accuracy: 90.69%</a:t>
            </a:r>
          </a:p>
        </p:txBody>
      </p:sp>
      <p:pic>
        <p:nvPicPr>
          <p:cNvPr id="7" name="Content Placeholder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B6AE43A2-750F-620E-053A-9F3EC31237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567168" y="2521261"/>
            <a:ext cx="7451316" cy="3293047"/>
          </a:xfrm>
        </p:spPr>
      </p:pic>
    </p:spTree>
    <p:extLst>
      <p:ext uri="{BB962C8B-B14F-4D97-AF65-F5344CB8AC3E}">
        <p14:creationId xmlns:p14="http://schemas.microsoft.com/office/powerpoint/2010/main" val="4192132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/>
              <a:t>PREDICTIVE MODEL</a:t>
            </a:r>
          </a:p>
        </p:txBody>
      </p:sp>
      <p:pic>
        <p:nvPicPr>
          <p:cNvPr id="5" name="Picture Placeholder 4" descr="Closeup of books on shelves" title="Closeup of books on shelves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957593" y="2573483"/>
            <a:ext cx="8265727" cy="332727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10104601" cy="832185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000"/>
              <a:t>When we compare Time and Accuracy we can see that the XGB Regressor is the clear choice</a:t>
            </a:r>
          </a:p>
        </p:txBody>
      </p:sp>
    </p:spTree>
    <p:extLst>
      <p:ext uri="{BB962C8B-B14F-4D97-AF65-F5344CB8AC3E}">
        <p14:creationId xmlns:p14="http://schemas.microsoft.com/office/powerpoint/2010/main" val="3683544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2A26-E734-2631-B4A6-DD0F7A94D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en-US" b="1"/>
              <a:t>GRAPHICAL USER INTERFACE (GUI)</a:t>
            </a:r>
          </a:p>
        </p:txBody>
      </p:sp>
      <p:pic>
        <p:nvPicPr>
          <p:cNvPr id="5" name="Content Placeholder 4" descr="A screenshot of a black and yellow screen&#10;&#10;Description automatically generated">
            <a:extLst>
              <a:ext uri="{FF2B5EF4-FFF2-40B4-BE49-F238E27FC236}">
                <a16:creationId xmlns:a16="http://schemas.microsoft.com/office/drawing/2014/main" id="{DB5E956F-E9AB-41B7-4C17-8F59A8F975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43339" y="1599071"/>
            <a:ext cx="3038023" cy="4574258"/>
          </a:xfrm>
        </p:spPr>
      </p:pic>
      <p:pic>
        <p:nvPicPr>
          <p:cNvPr id="7" name="Content Placeholder 6" descr="A screenshot of a black and yellow screen&#10;&#10;Description automatically generated">
            <a:extLst>
              <a:ext uri="{FF2B5EF4-FFF2-40B4-BE49-F238E27FC236}">
                <a16:creationId xmlns:a16="http://schemas.microsoft.com/office/drawing/2014/main" id="{2B8449B4-DF3C-4E1A-C4B2-D170DA8FD1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96894" y="1598194"/>
            <a:ext cx="3025404" cy="4576010"/>
          </a:xfrm>
        </p:spPr>
      </p:pic>
      <p:pic>
        <p:nvPicPr>
          <p:cNvPr id="8" name="Picture 7" descr="A green arrow pointing to the right&#10;&#10;Description automatically generated">
            <a:extLst>
              <a:ext uri="{FF2B5EF4-FFF2-40B4-BE49-F238E27FC236}">
                <a16:creationId xmlns:a16="http://schemas.microsoft.com/office/drawing/2014/main" id="{CE748F2F-BD8C-1B28-6BDE-5A4E0941A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920" y="3507518"/>
            <a:ext cx="1584159" cy="7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8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6FB0-1FEE-6662-5487-6F35538B4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/>
          <a:p>
            <a:r>
              <a:rPr lang="en-US" sz="6000" b="1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739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/>
              <a:t>Introduction</a:t>
            </a:r>
          </a:p>
          <a:p>
            <a:r>
              <a:rPr lang="en-US"/>
              <a:t>Knowing our data and Business Case</a:t>
            </a:r>
          </a:p>
          <a:p>
            <a:r>
              <a:rPr lang="en-US"/>
              <a:t>Modules used</a:t>
            </a:r>
          </a:p>
          <a:p>
            <a:r>
              <a:rPr lang="en-US"/>
              <a:t>Exploratory Data Analysis</a:t>
            </a:r>
          </a:p>
          <a:p>
            <a:r>
              <a:rPr lang="en-US"/>
              <a:t>Predictive model</a:t>
            </a:r>
          </a:p>
          <a:p>
            <a:r>
              <a:rPr lang="en-US"/>
              <a:t>Graphical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2A26-E734-2631-B4A6-DD0F7A94D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en-US" b="1"/>
              <a:t>INTRODCUTION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DC71BD5-9050-55FB-2ACC-99F465B2B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/>
              <a:t>Yellow taxi have been the heart of NYC.</a:t>
            </a:r>
          </a:p>
          <a:p>
            <a:r>
              <a:rPr lang="en-US"/>
              <a:t>Iconic symbol and cultural identity.</a:t>
            </a:r>
          </a:p>
          <a:p>
            <a:r>
              <a:rPr lang="en-US"/>
              <a:t>Economic Contribution and Reliability.</a:t>
            </a:r>
          </a:p>
          <a:p>
            <a:r>
              <a:rPr lang="en-US"/>
              <a:t>24/7 accessibility and tourism impact.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Content Placeholder 4" descr="A digital display on a car dashboard&#10;&#10;Description automatically generated">
            <a:extLst>
              <a:ext uri="{FF2B5EF4-FFF2-40B4-BE49-F238E27FC236}">
                <a16:creationId xmlns:a16="http://schemas.microsoft.com/office/drawing/2014/main" id="{DB5E956F-E9AB-41B7-4C17-8F59A8F975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04632" y="1599071"/>
            <a:ext cx="4915437" cy="4574258"/>
          </a:xfrm>
        </p:spPr>
      </p:pic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KNOWING OUR DATA AND BUSINESS CASE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738648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5000000000000000000" pitchFamily="2" charset="2"/>
              <a:buChar char="•"/>
            </a:pPr>
            <a:r>
              <a:rPr lang="en-US" b="1" dirty="0"/>
              <a:t>Datasets</a:t>
            </a:r>
            <a:r>
              <a:rPr lang="en-US" dirty="0"/>
              <a:t> </a:t>
            </a:r>
          </a:p>
          <a:p>
            <a:pPr lvl="1"/>
            <a:r>
              <a:rPr lang="en-US" sz="2000" dirty="0"/>
              <a:t>Yellow taxi trip data : A dataset from which we use 2 million rows to train our model. The dataset consists 24 columns. From NYC Open Data</a:t>
            </a:r>
          </a:p>
          <a:p>
            <a:pPr lvl="1"/>
            <a:r>
              <a:rPr lang="en-US" sz="2000" dirty="0"/>
              <a:t>Taxi lookup table : This is a support data set which is used to get the name of zones and borough from the Location ID in the Yellow taxi trip datasets.</a:t>
            </a:r>
          </a:p>
          <a:p>
            <a:pPr lvl="1"/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D8FC1-BD1F-C4F1-BEC5-2533AEE82F23}"/>
              </a:ext>
            </a:extLst>
          </p:cNvPr>
          <p:cNvSpPr txBox="1"/>
          <p:nvPr/>
        </p:nvSpPr>
        <p:spPr>
          <a:xfrm>
            <a:off x="1107584" y="3959343"/>
            <a:ext cx="9976832" cy="9791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>
                <a:cs typeface="Arial"/>
              </a:rPr>
              <a:t>Business Case</a:t>
            </a:r>
            <a:r>
              <a:rPr lang="en-US" sz="2000">
                <a:cs typeface="Arial"/>
              </a:rPr>
              <a:t> ​</a:t>
            </a:r>
            <a:endParaRPr lang="en-US"/>
          </a:p>
          <a:p>
            <a:r>
              <a:rPr lang="en-US" sz="2000">
                <a:solidFill>
                  <a:srgbClr val="514843"/>
                </a:solidFill>
                <a:ea typeface="+mn-lt"/>
                <a:cs typeface="Arial"/>
              </a:rPr>
              <a:t>  We Look forward to</a:t>
            </a:r>
            <a:r>
              <a:rPr lang="en-US" sz="2000">
                <a:cs typeface="Arial"/>
              </a:rPr>
              <a:t> predict the Yellow Taxi Fare.</a:t>
            </a:r>
          </a:p>
          <a:p>
            <a:pPr marL="228600" lvl="1" indent="-228600"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567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MODULES USED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4561268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800"/>
              <a:t> </a:t>
            </a:r>
            <a:r>
              <a:rPr lang="en-US"/>
              <a:t> </a:t>
            </a:r>
            <a:r>
              <a:rPr lang="en-US" b="1"/>
              <a:t>For Data Importing and preprocessing:</a:t>
            </a:r>
          </a:p>
          <a:p>
            <a:pPr marL="742950" lvl="1" indent="-285750"/>
            <a:r>
              <a:rPr lang="en-US" sz="2000"/>
              <a:t>pandas</a:t>
            </a:r>
          </a:p>
          <a:p>
            <a:pPr marL="742950" lvl="1" indent="-285750"/>
            <a:r>
              <a:rPr lang="en-US" sz="2000" err="1"/>
              <a:t>numpy</a:t>
            </a:r>
            <a:endParaRPr lang="en-US" sz="2000"/>
          </a:p>
          <a:p>
            <a:pPr marL="742950" lvl="1" indent="-285750"/>
            <a:r>
              <a:rPr lang="en-US" sz="2000" err="1"/>
              <a:t>sodapy</a:t>
            </a:r>
            <a:endParaRPr lang="en-US" sz="2000"/>
          </a:p>
          <a:p>
            <a:pPr marL="742950" lvl="1" indent="-285750"/>
            <a:r>
              <a:rPr lang="en-US" sz="2000"/>
              <a:t>Datetime</a:t>
            </a:r>
          </a:p>
          <a:p>
            <a:pPr marL="742950" lvl="1" indent="-285750"/>
            <a:endParaRPr lang="en-US" sz="2000"/>
          </a:p>
          <a:p>
            <a:pPr marL="457200" lvl="1" indent="0">
              <a:buNone/>
            </a:pPr>
            <a:r>
              <a:rPr lang="en-US" sz="2000" b="1"/>
              <a:t>For Machine Learning Models:</a:t>
            </a:r>
          </a:p>
          <a:p>
            <a:pPr marL="742950" lvl="1" indent="-285750"/>
            <a:r>
              <a:rPr lang="en-US" sz="2000" err="1"/>
              <a:t>sklearn</a:t>
            </a:r>
            <a:endParaRPr lang="en-US" sz="2000"/>
          </a:p>
          <a:p>
            <a:pPr marL="457200" lvl="1" indent="0">
              <a:buNone/>
            </a:pPr>
            <a:endParaRPr lang="en-US" sz="2000"/>
          </a:p>
          <a:p>
            <a:pPr marL="457200" lvl="1" indent="0">
              <a:buNone/>
            </a:pPr>
            <a:r>
              <a:rPr lang="en-US" sz="2000" b="1"/>
              <a:t>For GUI development:</a:t>
            </a:r>
          </a:p>
          <a:p>
            <a:pPr marL="742950" lvl="1" indent="-285750"/>
            <a:r>
              <a:rPr lang="en-US" sz="2000" err="1"/>
              <a:t>tkinter</a:t>
            </a:r>
          </a:p>
          <a:p>
            <a:pPr marL="742950" lvl="1" indent="-285750"/>
            <a:endParaRPr lang="en-US" sz="2000"/>
          </a:p>
          <a:p>
            <a:pPr marL="457200" lvl="1" indent="0">
              <a:buNone/>
            </a:pPr>
            <a:r>
              <a:rPr lang="en-US" sz="2000" b="1"/>
              <a:t>For Distance mapping:</a:t>
            </a:r>
          </a:p>
          <a:p>
            <a:pPr marL="742950" lvl="1" indent="-285750"/>
            <a:r>
              <a:rPr lang="en-US" sz="2000" err="1"/>
              <a:t>geopy</a:t>
            </a:r>
            <a:endParaRPr lang="en-US" sz="2000"/>
          </a:p>
          <a:p>
            <a:pPr marL="457200" lvl="1" indent="0">
              <a:buNone/>
            </a:pPr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732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EXPLORATORY DATA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Trip Duration vs Trip Distance</a:t>
            </a:r>
          </a:p>
        </p:txBody>
      </p:sp>
      <p:pic>
        <p:nvPicPr>
          <p:cNvPr id="8" name="Content Placeholder 7" descr="A graph of blue dots&#10;&#10;Description automatically generated">
            <a:extLst>
              <a:ext uri="{FF2B5EF4-FFF2-40B4-BE49-F238E27FC236}">
                <a16:creationId xmlns:a16="http://schemas.microsoft.com/office/drawing/2014/main" id="{73C36DFA-7BA2-B569-1B13-5D582FE9C5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2244" y="2544117"/>
            <a:ext cx="4915012" cy="3413414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Frequency distribution of Trip distance</a:t>
            </a:r>
          </a:p>
        </p:txBody>
      </p:sp>
      <p:pic>
        <p:nvPicPr>
          <p:cNvPr id="7" name="Content Placeholder 6" descr="A graph of a trip distance&#10;&#10;Description automatically generated">
            <a:extLst>
              <a:ext uri="{FF2B5EF4-FFF2-40B4-BE49-F238E27FC236}">
                <a16:creationId xmlns:a16="http://schemas.microsoft.com/office/drawing/2014/main" id="{B6AE43A2-750F-620E-053A-9F3EC31237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0791" y="2547882"/>
            <a:ext cx="4920842" cy="3425420"/>
          </a:xfrm>
        </p:spPr>
      </p:pic>
    </p:spTree>
    <p:extLst>
      <p:ext uri="{BB962C8B-B14F-4D97-AF65-F5344CB8AC3E}">
        <p14:creationId xmlns:p14="http://schemas.microsoft.com/office/powerpoint/2010/main" val="1639041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EXPLORATORY DATA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Box plot showing Fare Amount distribution</a:t>
            </a:r>
          </a:p>
        </p:txBody>
      </p:sp>
      <p:pic>
        <p:nvPicPr>
          <p:cNvPr id="8" name="Content Placeholder 7" descr="A graph of a number of black and white lines&#10;&#10;Description automatically generated">
            <a:extLst>
              <a:ext uri="{FF2B5EF4-FFF2-40B4-BE49-F238E27FC236}">
                <a16:creationId xmlns:a16="http://schemas.microsoft.com/office/drawing/2014/main" id="{73C36DFA-7BA2-B569-1B13-5D582FE9C5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7624" y="2549760"/>
            <a:ext cx="4914022" cy="3443129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Scatter plot of Trip Distance Vs. Fare Amount</a:t>
            </a:r>
          </a:p>
        </p:txBody>
      </p:sp>
      <p:pic>
        <p:nvPicPr>
          <p:cNvPr id="7" name="Content Placeholder 6" descr="A graph with green dots&#10;&#10;Description automatically generated">
            <a:extLst>
              <a:ext uri="{FF2B5EF4-FFF2-40B4-BE49-F238E27FC236}">
                <a16:creationId xmlns:a16="http://schemas.microsoft.com/office/drawing/2014/main" id="{B6AE43A2-750F-620E-053A-9F3EC31237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0791" y="2547856"/>
            <a:ext cx="4920842" cy="3425472"/>
          </a:xfrm>
        </p:spPr>
      </p:pic>
    </p:spTree>
    <p:extLst>
      <p:ext uri="{BB962C8B-B14F-4D97-AF65-F5344CB8AC3E}">
        <p14:creationId xmlns:p14="http://schemas.microsoft.com/office/powerpoint/2010/main" val="4154787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EXPLORATORY DATA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Top 10 Pickup Locations </a:t>
            </a:r>
            <a:endParaRPr lang="en-US" dirty="0"/>
          </a:p>
        </p:txBody>
      </p:sp>
      <p:pic>
        <p:nvPicPr>
          <p:cNvPr id="8" name="Content Placeholder 7" descr="A graph with blue and white lines&#10;&#10;Description automatically generated">
            <a:extLst>
              <a:ext uri="{FF2B5EF4-FFF2-40B4-BE49-F238E27FC236}">
                <a16:creationId xmlns:a16="http://schemas.microsoft.com/office/drawing/2014/main" id="{73C36DFA-7BA2-B569-1B13-5D582FE9C5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3653" y="2546853"/>
            <a:ext cx="4921964" cy="3419634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Top 10 Drop-off Locations </a:t>
            </a:r>
            <a:endParaRPr lang="en-US" dirty="0"/>
          </a:p>
        </p:txBody>
      </p:sp>
      <p:pic>
        <p:nvPicPr>
          <p:cNvPr id="7" name="Content Placeholder 6" descr="A graph of a number of dropoff locations&#10;&#10;Description automatically generated">
            <a:extLst>
              <a:ext uri="{FF2B5EF4-FFF2-40B4-BE49-F238E27FC236}">
                <a16:creationId xmlns:a16="http://schemas.microsoft.com/office/drawing/2014/main" id="{B6AE43A2-750F-620E-053A-9F3EC31237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7324" y="2549001"/>
            <a:ext cx="4916620" cy="3423182"/>
          </a:xfrm>
        </p:spPr>
      </p:pic>
    </p:spTree>
    <p:extLst>
      <p:ext uri="{BB962C8B-B14F-4D97-AF65-F5344CB8AC3E}">
        <p14:creationId xmlns:p14="http://schemas.microsoft.com/office/powerpoint/2010/main" val="366382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EXPLORATORY DATA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Distribution of trip duration according to pick-up hour</a:t>
            </a:r>
          </a:p>
        </p:txBody>
      </p:sp>
      <p:pic>
        <p:nvPicPr>
          <p:cNvPr id="8" name="Content Placeholder 7" descr="A graph with blue line&#10;&#10;Description automatically generated">
            <a:extLst>
              <a:ext uri="{FF2B5EF4-FFF2-40B4-BE49-F238E27FC236}">
                <a16:creationId xmlns:a16="http://schemas.microsoft.com/office/drawing/2014/main" id="{73C36DFA-7BA2-B569-1B13-5D582FE9C5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2471" y="2544117"/>
            <a:ext cx="4748483" cy="343295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Distribution of trip distance according to pick-up hour</a:t>
            </a:r>
          </a:p>
        </p:txBody>
      </p:sp>
      <p:pic>
        <p:nvPicPr>
          <p:cNvPr id="7" name="Content Placeholder 6" descr="A graph with a line&#10;&#10;Description automatically generated">
            <a:extLst>
              <a:ext uri="{FF2B5EF4-FFF2-40B4-BE49-F238E27FC236}">
                <a16:creationId xmlns:a16="http://schemas.microsoft.com/office/drawing/2014/main" id="{B6AE43A2-750F-620E-053A-9F3EC31237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46080" y="2540692"/>
            <a:ext cx="4745572" cy="3439801"/>
          </a:xfrm>
        </p:spPr>
      </p:pic>
    </p:spTree>
    <p:extLst>
      <p:ext uri="{BB962C8B-B14F-4D97-AF65-F5344CB8AC3E}">
        <p14:creationId xmlns:p14="http://schemas.microsoft.com/office/powerpoint/2010/main" val="3940275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F0B1CDFC-F64C-48A2-B0C0-8A6E553AD89A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0D35DF6-4C68-42E3-9A51-91E3B8DC80B1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DC99005-3798-4902-B5B1-B7BC9B795A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C0A025-EC96-4160-84F3-B0459CBE5978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19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Custom</vt:lpstr>
      <vt:lpstr>Yellow Taxi fare predictor</vt:lpstr>
      <vt:lpstr>AGENDA</vt:lpstr>
      <vt:lpstr>INTRODCUTION</vt:lpstr>
      <vt:lpstr>KNOWING OUR DATA AND BUSINESS CASE</vt:lpstr>
      <vt:lpstr>MODULES USED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PREDICTIVE MODEL</vt:lpstr>
      <vt:lpstr>PREDICTIVE MODEL</vt:lpstr>
      <vt:lpstr>PREDICTIVE MODEL</vt:lpstr>
      <vt:lpstr>PREDICTIVE MODEL</vt:lpstr>
      <vt:lpstr>PREDICTIVE MODEL</vt:lpstr>
      <vt:lpstr>PREDICTIVE MODEL</vt:lpstr>
      <vt:lpstr>PREDICTIVE MODEL</vt:lpstr>
      <vt:lpstr>GRAPHICAL USER INTERFACE (GUI)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/>
  <cp:lastModifiedBy>Aayush Amit Patil</cp:lastModifiedBy>
  <cp:revision>67</cp:revision>
  <dcterms:created xsi:type="dcterms:W3CDTF">2023-12-08T22:11:37Z</dcterms:created>
  <dcterms:modified xsi:type="dcterms:W3CDTF">2023-12-13T15:06:55Z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